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УСЛОВИЕ В ПРОГРАММЕ. ОПЕРАТОР  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IF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8640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494376"/>
            <a:ext cx="58449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Составитель: ассистент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Исмоилов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Ш.М.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Shuhratjon\Desktop\Основные части ПК\Намудхои компютер ва кисмхои он\П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1707"/>
            <a:ext cx="2520280" cy="195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9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851" y="404664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1871" y="206084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Синтаксис оператора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 Case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Пример использования оператора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 Case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2728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395765"/>
            <a:ext cx="7066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Синтаксис оператора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 Case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268760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Оператор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позволяет обрабатывать в программе несколько условий и аналогична блоку конструкций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 .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 .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Эта оператор состоит из анализируемого выражения и набора операторов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каждое возможное значение выражения. Работает этот оператор следующим образом. Сначала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вычисляет значение заданного в конструкции выражения. Затем полученное значение сравнивается со значениями, задаваемыми в операторах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конструкции. Если найдено искомое значение, выполняются команды, приписанные данному оператору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После завершения выполнения конструкций управление будет передано конструкции, следующей за ключевым словом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8063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395765"/>
            <a:ext cx="7066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Синтаксис оператора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 Case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96652" y="1484784"/>
            <a:ext cx="5382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Синтаксис конструкции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следующий: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сравниваемоеЗначение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значение1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Оператор 1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CASE значение2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Оператор 2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. 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Select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1815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6672" y="620580"/>
            <a:ext cx="6542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 использования оператора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Select Case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16672" y="1859340"/>
            <a:ext cx="6999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примера воспользуемся конструкцией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решения предыдущей задачи: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Select Case x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CASE 1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9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Labell.Caption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= "Значение больше 0"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CASE 0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Labell.Caption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= "Значение равно 0"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CASE -9 То -1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Label1.Caption = "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Значение меньше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0"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End Select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66583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556792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Обратите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внимание, что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может выполнить не более одной из содержащихся в ней последовательностей конструкций. После того как одно из условий оказалось равно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была выполнена соответствующая последовательность конструкций,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завершит свою работу. Остальные условия проверяться не будут.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48680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0426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548680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196752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зависимости от значения переменной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строковой переменной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strResult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присваиваются различные значения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Select Case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Case 1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strResult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1"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Case 2, 3, 4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strResult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2, 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4"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Case 5 To 9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strResult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находится в диапазоне от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9"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&lt; 0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strResult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меньше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0"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Case Is &gt; 9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strResult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9"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Case Else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strResult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равно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0"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End Select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747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5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137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ТЕМА: ОРГАНИЗАЦИЯ УСЛОВИЕ В ПРОГРАММЕ. ОПЕРАТОР  IF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История возникновения и развития языка высокого уровня QBasic</dc:title>
  <dc:creator>shuhrat</dc:creator>
  <cp:lastModifiedBy>Shuhratjon</cp:lastModifiedBy>
  <cp:revision>35</cp:revision>
  <cp:lastPrinted>2017-02-06T02:47:14Z</cp:lastPrinted>
  <dcterms:created xsi:type="dcterms:W3CDTF">2016-08-31T08:28:57Z</dcterms:created>
  <dcterms:modified xsi:type="dcterms:W3CDTF">2017-02-18T10:33:31Z</dcterms:modified>
</cp:coreProperties>
</file>