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8" y="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tg-Cyrl-TJ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tg-Cyrl-TJ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g-Cyrl-TJ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tg-Cyrl-TJ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tg-Cyrl-TJ" sz="20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tg-Cyrl-TJ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tg-Cyrl-TJ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36626C3E-C16A-4134-995B-8FDA0295528D}" type="slidenum">
              <a:rPr lang="tg-Cyrl-TJ" sz="1400" b="0" strike="noStrike" spc="-1">
                <a:latin typeface="Times New Roman"/>
              </a:rPr>
              <a:pPr algn="r"/>
              <a:t>‹#›</a:t>
            </a:fld>
            <a:endParaRPr lang="tg-Cyrl-TJ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31800" y="395461"/>
            <a:ext cx="9505056" cy="1440160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+mn-lt"/>
              </a:rPr>
              <a:t>Wi-Fi</a:t>
            </a:r>
            <a:r>
              <a:rPr lang="ru-RU" dirty="0">
                <a:latin typeface="+mn-lt"/>
              </a:rPr>
              <a:t> — технология </a:t>
            </a:r>
            <a:r>
              <a:rPr lang="ru-RU" dirty="0" err="1">
                <a:latin typeface="+mn-lt"/>
              </a:rPr>
              <a:t>шабакаи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биесими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дастраскунандаи</a:t>
            </a:r>
            <a:r>
              <a:rPr lang="ru-RU" dirty="0">
                <a:latin typeface="+mn-lt"/>
              </a:rPr>
              <a:t> Интернет </a:t>
            </a:r>
            <a:r>
              <a:rPr lang="ru-RU" dirty="0" err="1">
                <a:latin typeface="+mn-lt"/>
              </a:rPr>
              <a:t>мебошад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Мавҷи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Wi-Fi</a:t>
            </a:r>
            <a:r>
              <a:rPr lang="ru-RU" dirty="0">
                <a:latin typeface="+mn-lt"/>
              </a:rPr>
              <a:t> </a:t>
            </a:r>
            <a:r>
              <a:rPr lang="tg-Cyrl-TJ" dirty="0">
                <a:latin typeface="+mn-lt"/>
              </a:rPr>
              <a:t>ҳои хонагӣ дар м</a:t>
            </a:r>
            <a:r>
              <a:rPr lang="ru-RU" dirty="0" err="1">
                <a:latin typeface="+mn-lt"/>
              </a:rPr>
              <a:t>асофаи</a:t>
            </a:r>
            <a:r>
              <a:rPr lang="ru-RU" dirty="0">
                <a:latin typeface="+mn-lt"/>
              </a:rPr>
              <a:t> 10-20 метр </a:t>
            </a:r>
            <a:r>
              <a:rPr lang="ru-RU" dirty="0" err="1">
                <a:latin typeface="+mn-lt"/>
              </a:rPr>
              <a:t>кор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мекунад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Вобаста</a:t>
            </a:r>
            <a:r>
              <a:rPr lang="ru-RU" dirty="0">
                <a:latin typeface="+mn-lt"/>
              </a:rPr>
              <a:t> ба и</a:t>
            </a:r>
            <a:r>
              <a:rPr lang="tg-Cyrl-TJ" dirty="0">
                <a:latin typeface="+mn-lt"/>
              </a:rPr>
              <a:t>қ</a:t>
            </a:r>
            <a:r>
              <a:rPr lang="ru-RU" dirty="0" err="1">
                <a:latin typeface="+mn-lt"/>
              </a:rPr>
              <a:t>тидори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суръат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мавҷпахшкун</a:t>
            </a:r>
            <a:r>
              <a:rPr lang="tg-Cyrl-TJ" dirty="0">
                <a:latin typeface="+mn-lt"/>
              </a:rPr>
              <a:t>ӣ ба як 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Wi-Fi</a:t>
            </a:r>
            <a:r>
              <a:rPr lang="ru-RU" dirty="0">
                <a:latin typeface="+mn-lt"/>
              </a:rPr>
              <a:t> аз 2 то 9 компьютеру телефон </a:t>
            </a:r>
            <a:r>
              <a:rPr lang="ru-RU" dirty="0" err="1">
                <a:latin typeface="+mn-lt"/>
              </a:rPr>
              <a:t>пайваст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шуда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метавоаннад</a:t>
            </a:r>
            <a:r>
              <a:rPr lang="ru-RU" dirty="0">
                <a:latin typeface="+mn-lt"/>
              </a:rPr>
              <a:t>. </a:t>
            </a:r>
            <a:r>
              <a:rPr lang="ru-RU" dirty="0" err="1">
                <a:latin typeface="+mn-lt"/>
              </a:rPr>
              <a:t>Аммо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бо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пайвастшавии</a:t>
            </a:r>
            <a:r>
              <a:rPr lang="ru-RU" dirty="0">
                <a:latin typeface="+mn-lt"/>
              </a:rPr>
              <a:t> </a:t>
            </a:r>
            <a:r>
              <a:rPr lang="tg-Cyrl-TJ" dirty="0">
                <a:latin typeface="+mn-lt"/>
              </a:rPr>
              <a:t>ҳ</a:t>
            </a:r>
            <a:r>
              <a:rPr lang="ru-RU" dirty="0">
                <a:latin typeface="+mn-lt"/>
              </a:rPr>
              <a:t>ар та</a:t>
            </a:r>
            <a:r>
              <a:rPr lang="tg-Cyrl-TJ" dirty="0">
                <a:latin typeface="+mn-lt"/>
              </a:rPr>
              <a:t>ҷҳ</a:t>
            </a:r>
            <a:r>
              <a:rPr lang="ru-RU" dirty="0" err="1">
                <a:latin typeface="+mn-lt"/>
              </a:rPr>
              <a:t>изот</a:t>
            </a:r>
            <a:r>
              <a:rPr lang="ru-RU" dirty="0">
                <a:latin typeface="+mn-lt"/>
              </a:rPr>
              <a:t> и</a:t>
            </a:r>
            <a:r>
              <a:rPr lang="tg-Cyrl-TJ" dirty="0">
                <a:latin typeface="+mn-lt"/>
              </a:rPr>
              <a:t>қ</a:t>
            </a:r>
            <a:r>
              <a:rPr lang="ru-RU" dirty="0" err="1">
                <a:latin typeface="+mn-lt"/>
              </a:rPr>
              <a:t>тидори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мав</a:t>
            </a:r>
            <a:r>
              <a:rPr lang="tg-Cyrl-TJ" dirty="0">
                <a:latin typeface="+mn-lt"/>
              </a:rPr>
              <a:t>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сустар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мешавад</a:t>
            </a:r>
            <a:r>
              <a:rPr lang="ru-RU" dirty="0">
                <a:latin typeface="+mn-lt"/>
              </a:rPr>
              <a:t>. </a:t>
            </a:r>
          </a:p>
          <a:p>
            <a:endParaRPr lang="ru-RU" dirty="0"/>
          </a:p>
          <a:p>
            <a:endParaRPr lang="ru-RU" dirty="0"/>
          </a:p>
          <a:p>
            <a:endParaRPr lang="fa-IR" dirty="0"/>
          </a:p>
        </p:txBody>
      </p:sp>
      <p:pic>
        <p:nvPicPr>
          <p:cNvPr id="3076" name="Picture 4" descr="Краткая история WiFi, возможности и перспективы беспроводной передачи  данных в ближайшем будущем / Блог компании ZYXEL в России / Хаб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1979637"/>
            <a:ext cx="7481367" cy="37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7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76000" y="287280"/>
            <a:ext cx="9071640" cy="1778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400" b="0" strike="noStrike" spc="-1" dirty="0">
                <a:latin typeface="Ubuntu"/>
              </a:rPr>
              <a:t>Шабакаи бесими худро интихоб кунед. Дар мисоли мо - ин шабака чунин нишон дода шудааст: CICT_Guest – Пайваст шудааст </a:t>
            </a:r>
            <a:r>
              <a:rPr lang="tg-Cyrl-TJ" sz="2400" b="0" strike="noStrike" spc="-1" dirty="0">
                <a:latin typeface="Purisa"/>
              </a:rPr>
              <a:t>[</a:t>
            </a:r>
            <a:r>
              <a:rPr lang="tg-Cyrl-TJ" sz="2400" b="0" strike="noStrike" spc="-1" dirty="0">
                <a:latin typeface="Ubuntu"/>
              </a:rPr>
              <a:t>Подключено</a:t>
            </a:r>
            <a:r>
              <a:rPr lang="tg-Cyrl-TJ" sz="2400" b="0" strike="noStrike" spc="-1" dirty="0">
                <a:latin typeface="Purisa"/>
              </a:rPr>
              <a:t>]</a:t>
            </a:r>
            <a:r>
              <a:rPr lang="tg-Cyrl-TJ" sz="2400" b="0" strike="noStrike" spc="-1" dirty="0">
                <a:latin typeface="Ubuntu"/>
              </a:rPr>
              <a:t> - ро пахш кунед:</a:t>
            </a:r>
            <a:endParaRPr lang="tg-Cyrl-TJ" sz="2400" b="0" strike="noStrike" spc="-1" dirty="0">
              <a:latin typeface="Arial"/>
            </a:endParaRPr>
          </a:p>
        </p:txBody>
      </p:sp>
      <p:pic>
        <p:nvPicPr>
          <p:cNvPr id="74" name="Рисунок 73"/>
          <p:cNvPicPr/>
          <p:nvPr/>
        </p:nvPicPr>
        <p:blipFill>
          <a:blip r:embed="rId2"/>
          <a:stretch/>
        </p:blipFill>
        <p:spPr>
          <a:xfrm>
            <a:off x="4824288" y="2065320"/>
            <a:ext cx="5040000" cy="5040000"/>
          </a:xfrm>
          <a:prstGeom prst="rect">
            <a:avLst/>
          </a:prstGeom>
          <a:ln>
            <a:noFill/>
          </a:ln>
        </p:spPr>
      </p:pic>
      <p:sp>
        <p:nvSpPr>
          <p:cNvPr id="75" name="CustomShape 2"/>
          <p:cNvSpPr/>
          <p:nvPr/>
        </p:nvSpPr>
        <p:spPr>
          <a:xfrm>
            <a:off x="7344288" y="2771725"/>
            <a:ext cx="1728000" cy="360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319622" y="1907629"/>
            <a:ext cx="3780368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tg-Cyrl-TJ" dirty="0">
                <a:latin typeface="+mj-lt"/>
              </a:rPr>
              <a:t>Маъмулан номи шабака ва рамз (паролӣ) дар пушти асбоби </a:t>
            </a:r>
            <a:r>
              <a:rPr lang="tg-Cyrl-TJ" spc="-1" dirty="0">
                <a:latin typeface="+mj-lt"/>
              </a:rPr>
              <a:t>Wi-Fi роутер навишта шудааст. </a:t>
            </a:r>
          </a:p>
          <a:p>
            <a:endParaRPr lang="tg-Cyrl-TJ" spc="-1" dirty="0">
              <a:latin typeface="+mj-lt"/>
            </a:endParaRPr>
          </a:p>
          <a:p>
            <a:r>
              <a:rPr lang="tg-Cyrl-TJ" spc="-1" dirty="0">
                <a:latin typeface="+mj-lt"/>
              </a:rPr>
              <a:t>Аммо агар ба шумо ягон ширкати дастраскунандаи Интернет интернети бесимро насб карда бошад, онҳо маъмулан худашон ном ва рамзгузорӣ мекунанд. Ин иттилоот дар  шартномаи шумо зикр шудааст. </a:t>
            </a:r>
            <a:endParaRPr lang="fa-IR" dirty="0">
              <a:latin typeface="+mj-lt"/>
            </a:endParaRPr>
          </a:p>
        </p:txBody>
      </p:sp>
      <p:pic>
        <p:nvPicPr>
          <p:cNvPr id="1026" name="Picture 2" descr="Инструкция: где и как узнать пароль от своего WiFi роут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2" y="5147989"/>
            <a:ext cx="3528208" cy="22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000" b="0" strike="noStrike" spc="-1" dirty="0">
                <a:latin typeface="Arial"/>
              </a:rPr>
              <a:t>Калиди бехатарӣ </a:t>
            </a:r>
            <a:r>
              <a:rPr lang="tg-Cyrl-TJ" sz="2000" b="0" strike="noStrike" spc="-1" dirty="0">
                <a:latin typeface="Purisa"/>
              </a:rPr>
              <a:t>[</a:t>
            </a:r>
            <a:r>
              <a:rPr lang="tg-Cyrl-TJ" sz="2000" b="0" strike="noStrike" spc="-1" dirty="0">
                <a:latin typeface="Arial"/>
              </a:rPr>
              <a:t>пароль</a:t>
            </a:r>
            <a:r>
              <a:rPr lang="tg-Cyrl-TJ" sz="2000" b="0" strike="noStrike" spc="-1" dirty="0">
                <a:latin typeface="Purisa"/>
              </a:rPr>
              <a:t>]</a:t>
            </a:r>
            <a:r>
              <a:rPr lang="tg-Cyrl-TJ" sz="2000" b="0" strike="noStrike" spc="-1" dirty="0">
                <a:latin typeface="Arial"/>
              </a:rPr>
              <a:t> - и худро ворид кунед ва "OK" - ро зер кунед. Агар дар рамз ҳатто як нукта ё ҳарфи калон ё хурд нодуруст навишта шуда бошад рамзро қабул намекунад. Бинобар ин вакти ҳуруфчинӣ бодиҷат бошед. То шакли дурусти рамз ворид нашавад тугмаи “ОК” рушан намешавад. </a:t>
            </a:r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088000" y="1800000"/>
            <a:ext cx="5688000" cy="417600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5256000" y="5184000"/>
            <a:ext cx="1440000" cy="648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3"/>
          <p:cNvSpPr/>
          <p:nvPr/>
        </p:nvSpPr>
        <p:spPr>
          <a:xfrm>
            <a:off x="3960000" y="3528000"/>
            <a:ext cx="2736000" cy="432000"/>
          </a:xfrm>
          <a:prstGeom prst="rect">
            <a:avLst/>
          </a:prstGeom>
          <a:noFill/>
          <a:ln w="38160">
            <a:solidFill>
              <a:srgbClr val="C5000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-21026" y="107429"/>
            <a:ext cx="993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800" b="0" strike="noStrike" spc="-1" dirty="0">
                <a:latin typeface="Ubuntu"/>
              </a:rPr>
              <a:t>Баъдан компютери шумо ба дастгоҳи Wi - Fi </a:t>
            </a:r>
          </a:p>
          <a:p>
            <a:pPr algn="ctr"/>
            <a:r>
              <a:rPr lang="tg-Cyrl-TJ" sz="2800" b="0" strike="noStrike" spc="-1" dirty="0">
                <a:latin typeface="Ubuntu"/>
              </a:rPr>
              <a:t>пайваст хоҳад шуд:</a:t>
            </a:r>
            <a:endParaRPr lang="tg-Cyrl-TJ" sz="2800" b="0" strike="noStrike" spc="-1" dirty="0">
              <a:latin typeface="Arial"/>
            </a:endParaRPr>
          </a:p>
        </p:txBody>
      </p:sp>
      <p:pic>
        <p:nvPicPr>
          <p:cNvPr id="81" name="Рисунок 80"/>
          <p:cNvPicPr/>
          <p:nvPr/>
        </p:nvPicPr>
        <p:blipFill>
          <a:blip r:embed="rId2"/>
          <a:stretch/>
        </p:blipFill>
        <p:spPr>
          <a:xfrm>
            <a:off x="4032625" y="1691605"/>
            <a:ext cx="6048000" cy="547200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7784" y="1304561"/>
            <a:ext cx="3540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g-Cyrl-TJ" spc="-1" dirty="0"/>
              <a:t>Дар гушаи поёнии компютератон бояд ин аломат пайдо шавад. Ин аломатҳо нишонаи рушан будани Wi-Fi мебошад. </a:t>
            </a:r>
            <a:endParaRPr lang="fa-IR" dirty="0"/>
          </a:p>
          <a:p>
            <a:r>
              <a:rPr lang="tg-Cyrl-TJ" spc="-1" dirty="0"/>
              <a:t>  </a:t>
            </a:r>
            <a:endParaRPr lang="fa-IR" dirty="0"/>
          </a:p>
        </p:txBody>
      </p:sp>
      <p:pic>
        <p:nvPicPr>
          <p:cNvPr id="2052" name="Picture 4" descr="Как включить Wi- Fi на ноутбу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6" y="4658908"/>
            <a:ext cx="1623271" cy="10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ет знака подключения к Интернету Без значка вектора Globe Иллюстрация  штока - иллюстрации насчитывающей икона, линейно: 1661204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30" y="4740843"/>
            <a:ext cx="902642" cy="9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тсутствие беспроволочные Wifi или знак для удаленного вектора значка  доступа в интернет на белой предпосылке, красный знак запре Иллюстрация  вектора - иллюстрации насчитывающей : 1211879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72" y="4740843"/>
            <a:ext cx="947936" cy="9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к включить Wi-Fi на ноутбуке Windows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5580037"/>
            <a:ext cx="4286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000" y="4133695"/>
            <a:ext cx="42827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tg-Cyrl-TJ" dirty="0"/>
              <a:t>ИН аломатҳо нишонаи хомуш будани </a:t>
            </a:r>
            <a:r>
              <a:rPr lang="tg-Cyrl-TJ" spc="-1" dirty="0"/>
              <a:t>Wi-Fi мебошад. </a:t>
            </a:r>
            <a:endParaRPr lang="fa-IR" dirty="0"/>
          </a:p>
        </p:txBody>
      </p:sp>
      <p:pic>
        <p:nvPicPr>
          <p:cNvPr id="2060" name="Picture 12" descr="Значок WiFi, знак WI-FI, уровень сигнала, черным по белому предпосылка,  иллюстрация вектора Иллюстрация штока - иллюстрации насчитывающей :  1323316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9" b="31622"/>
          <a:stretch/>
        </p:blipFill>
        <p:spPr bwMode="auto">
          <a:xfrm>
            <a:off x="575816" y="2742081"/>
            <a:ext cx="2458802" cy="10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720000" y="174960"/>
            <a:ext cx="8424000" cy="802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800" b="0" strike="noStrike" spc="-1" dirty="0">
                <a:latin typeface="Ubuntu"/>
              </a:rPr>
              <a:t> Тарзи пайваст кардани компютер ба Wi-Fi дар Windows 7 </a:t>
            </a:r>
            <a:endParaRPr lang="tg-Cyrl-TJ" sz="2800" b="0" strike="noStrike" spc="-1" dirty="0"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288000" y="1080000"/>
            <a:ext cx="5400000" cy="568800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5688000" y="1023480"/>
            <a:ext cx="4248000" cy="588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tg-Cyrl-TJ" sz="2800" b="0" strike="noStrike" spc="-1" dirty="0">
                <a:latin typeface="Ubuntu"/>
              </a:rPr>
              <a:t> </a:t>
            </a:r>
          </a:p>
          <a:p>
            <a:endParaRPr lang="tg-Cyrl-TJ" sz="2800" spc="-1" dirty="0">
              <a:latin typeface="Ubuntu"/>
            </a:endParaRPr>
          </a:p>
          <a:p>
            <a:endParaRPr lang="tg-Cyrl-TJ" sz="2800" b="0" strike="noStrike" spc="-1" dirty="0">
              <a:latin typeface="Arial"/>
            </a:endParaRPr>
          </a:p>
          <a:p>
            <a:r>
              <a:rPr lang="tg-Cyrl-TJ" sz="2800" b="0" strike="noStrike" spc="-1" dirty="0">
                <a:latin typeface="Ubuntu"/>
              </a:rPr>
              <a:t>.</a:t>
            </a:r>
            <a:endParaRPr lang="tg-Cyrl-TJ" sz="2800" b="0" strike="noStrike" spc="-1" dirty="0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288000" y="6300000"/>
            <a:ext cx="519120" cy="468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3600000" y="3996000"/>
            <a:ext cx="1800000" cy="432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288000" y="7014600"/>
            <a:ext cx="5904656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tg-Cyrl-TJ" dirty="0"/>
              <a:t>Сараввал тугмачаи </a:t>
            </a:r>
            <a:r>
              <a:rPr lang="tg-Cyrl-TJ" spc="-1" dirty="0">
                <a:latin typeface="Ubuntu"/>
              </a:rPr>
              <a:t> Оғоз </a:t>
            </a:r>
            <a:r>
              <a:rPr lang="tg-Cyrl-TJ" spc="-1" dirty="0">
                <a:latin typeface="Purisa"/>
              </a:rPr>
              <a:t>[</a:t>
            </a:r>
            <a:r>
              <a:rPr lang="tg-Cyrl-TJ" spc="-1" dirty="0">
                <a:latin typeface="Ubuntu"/>
              </a:rPr>
              <a:t>Пуск</a:t>
            </a:r>
            <a:r>
              <a:rPr lang="tg-Cyrl-TJ" spc="-1" dirty="0">
                <a:latin typeface="Purisa"/>
              </a:rPr>
              <a:t>]</a:t>
            </a:r>
            <a:r>
              <a:rPr lang="tg-Cyrl-TJ" spc="-1" dirty="0">
                <a:latin typeface="Ubuntu"/>
              </a:rPr>
              <a:t> – ро пахш мекунем. </a:t>
            </a:r>
            <a:endParaRPr lang="fa-IR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807120" y="6768000"/>
            <a:ext cx="560784" cy="246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04440" y="1331565"/>
            <a:ext cx="299556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tg-Cyrl-TJ" dirty="0"/>
              <a:t>Ин гуна равзана дар экрани компӣютер/ноутбуки шумо боз мешавад ва тугмаи </a:t>
            </a:r>
            <a:r>
              <a:rPr lang="tg-Cyrl-TJ" spc="-1" dirty="0">
                <a:latin typeface="Ubuntu"/>
              </a:rPr>
              <a:t>Панели идоракунӣ </a:t>
            </a:r>
            <a:r>
              <a:rPr lang="tg-Cyrl-TJ" spc="-1" dirty="0">
                <a:latin typeface="Purisa"/>
              </a:rPr>
              <a:t>[</a:t>
            </a:r>
            <a:r>
              <a:rPr lang="tg-Cyrl-TJ" spc="-1" dirty="0">
                <a:latin typeface="Ubuntu"/>
              </a:rPr>
              <a:t>Панель управления</a:t>
            </a:r>
            <a:r>
              <a:rPr lang="tg-Cyrl-TJ" spc="-1" dirty="0">
                <a:latin typeface="Purisa"/>
              </a:rPr>
              <a:t>]</a:t>
            </a:r>
            <a:r>
              <a:rPr lang="tg-Cyrl-TJ" spc="-1" dirty="0">
                <a:latin typeface="Ubuntu"/>
              </a:rPr>
              <a:t> ро пахш мекунем. </a:t>
            </a:r>
          </a:p>
          <a:p>
            <a:endParaRPr lang="tg-Cyrl-TJ" spc="-1" dirty="0">
              <a:latin typeface="Ubuntu"/>
            </a:endParaRPr>
          </a:p>
          <a:p>
            <a:r>
              <a:rPr lang="tg-Cyrl-TJ" spc="-1" dirty="0">
                <a:latin typeface="Ubuntu"/>
              </a:rPr>
              <a:t>Пас аз пахши интугма як равзанаи дигар боз мешавад. </a:t>
            </a:r>
          </a:p>
          <a:p>
            <a:endParaRPr lang="tg-Cyrl-TJ" spc="-1" dirty="0">
              <a:latin typeface="Ubuntu"/>
            </a:endParaRPr>
          </a:p>
          <a:p>
            <a:r>
              <a:rPr lang="en-US" spc="-1" dirty="0">
                <a:solidFill>
                  <a:srgbClr val="FF0000"/>
                </a:solidFill>
                <a:latin typeface="Ubuntu"/>
              </a:rPr>
              <a:t>P</a:t>
            </a:r>
            <a:r>
              <a:rPr lang="tg-Cyrl-TJ" spc="-1" dirty="0">
                <a:solidFill>
                  <a:srgbClr val="FF0000"/>
                </a:solidFill>
                <a:latin typeface="Ubuntu"/>
              </a:rPr>
              <a:t>.</a:t>
            </a:r>
            <a:r>
              <a:rPr lang="en-US" spc="-1" dirty="0">
                <a:solidFill>
                  <a:srgbClr val="FF0000"/>
                </a:solidFill>
                <a:latin typeface="Ubuntu"/>
              </a:rPr>
              <a:t>S</a:t>
            </a:r>
            <a:r>
              <a:rPr lang="tg-Cyrl-TJ" spc="-1" dirty="0">
                <a:solidFill>
                  <a:srgbClr val="FF0000"/>
                </a:solidFill>
                <a:latin typeface="Ubuntu"/>
              </a:rPr>
              <a:t>.: Пеш аз оғози кор мутмаин шавед, ки Wi-Fi роутери шумо рушан аст ва кор мекунед. 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207080" y="78840"/>
            <a:ext cx="7776000" cy="137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b="0" strike="noStrike" spc="-1" dirty="0"/>
              <a:t>Дар ин равзана, мо бояд Шабака ва Интернет </a:t>
            </a:r>
            <a:br>
              <a:rPr dirty="0"/>
            </a:br>
            <a:r>
              <a:rPr lang="tg-Cyrl-TJ" b="0" strike="noStrike" spc="-1" dirty="0"/>
              <a:t>[Сеть и Интернет] - ро интихоб кунем. Барои иҷрои ин амал тугмаи чапи мушро пахш кунед. </a:t>
            </a:r>
          </a:p>
        </p:txBody>
      </p:sp>
      <p:pic>
        <p:nvPicPr>
          <p:cNvPr id="47" name="Рисунок 46"/>
          <p:cNvPicPr/>
          <p:nvPr/>
        </p:nvPicPr>
        <p:blipFill>
          <a:blip r:embed="rId2"/>
          <a:stretch/>
        </p:blipFill>
        <p:spPr>
          <a:xfrm>
            <a:off x="919080" y="1455840"/>
            <a:ext cx="8064000" cy="4824000"/>
          </a:xfrm>
          <a:prstGeom prst="rect">
            <a:avLst/>
          </a:prstGeom>
          <a:ln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1620000" y="3096000"/>
            <a:ext cx="1728000" cy="288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45720"/>
            <a:ext cx="9071640" cy="177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800" b="0" strike="noStrike" spc="-1" dirty="0">
                <a:latin typeface="Ubuntu"/>
              </a:rPr>
              <a:t>Равзанаи нав кушода мешавад ва мо “Маркази идоракунии шабакаҳо ва дастрасии умумӣ” </a:t>
            </a:r>
            <a:r>
              <a:rPr lang="tg-Cyrl-TJ" sz="2800" b="0" strike="noStrike" spc="-1" dirty="0">
                <a:latin typeface="Purisa"/>
              </a:rPr>
              <a:t>[</a:t>
            </a:r>
            <a:r>
              <a:rPr lang="tg-Cyrl-TJ" sz="2800" b="0" strike="noStrike" spc="-1" dirty="0">
                <a:latin typeface="Ubuntu"/>
              </a:rPr>
              <a:t>Центр управления сетями и общим доступом</a:t>
            </a:r>
            <a:r>
              <a:rPr lang="tg-Cyrl-TJ" sz="2800" b="0" strike="noStrike" spc="-1" dirty="0">
                <a:latin typeface="Purisa"/>
              </a:rPr>
              <a:t>]</a:t>
            </a:r>
            <a:r>
              <a:rPr lang="tg-Cyrl-TJ" sz="2800" b="0" strike="noStrike" spc="-1" dirty="0">
                <a:latin typeface="Ubuntu"/>
              </a:rPr>
              <a:t> - ро интихоб мекунем. Тугмаи рости мушро пахш кунед.</a:t>
            </a:r>
            <a:endParaRPr lang="tg-Cyrl-TJ" sz="2800" b="0" strike="noStrike" spc="-1" dirty="0"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1404000" y="1980000"/>
            <a:ext cx="7200000" cy="3636000"/>
          </a:xfrm>
          <a:prstGeom prst="rect">
            <a:avLst/>
          </a:prstGeom>
          <a:ln>
            <a:noFill/>
          </a:ln>
        </p:spPr>
      </p:pic>
      <p:sp>
        <p:nvSpPr>
          <p:cNvPr id="51" name="CustomShape 2"/>
          <p:cNvSpPr/>
          <p:nvPr/>
        </p:nvSpPr>
        <p:spPr>
          <a:xfrm>
            <a:off x="3600000" y="2088000"/>
            <a:ext cx="3276000" cy="396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244080"/>
            <a:ext cx="9071640" cy="137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800" b="0" strike="noStrike" spc="-1" dirty="0">
                <a:latin typeface="Ubuntu"/>
              </a:rPr>
              <a:t>Баъдан мо аз тарафи чапи равзанаи кушодашуда Тағйирёбии параметрҳои адаптер </a:t>
            </a:r>
            <a:r>
              <a:rPr lang="tg-Cyrl-TJ" sz="2800" b="0" strike="noStrike" spc="-1" dirty="0">
                <a:latin typeface="Purisa"/>
              </a:rPr>
              <a:t>[</a:t>
            </a:r>
            <a:r>
              <a:rPr lang="tg-Cyrl-TJ" sz="2800" b="0" strike="noStrike" spc="-1" dirty="0">
                <a:latin typeface="Ubuntu"/>
              </a:rPr>
              <a:t>Изменение параметров адаптера</a:t>
            </a:r>
            <a:r>
              <a:rPr lang="tg-Cyrl-TJ" sz="2800" b="0" strike="noStrike" spc="-1" dirty="0">
                <a:latin typeface="Purisa"/>
              </a:rPr>
              <a:t>]</a:t>
            </a:r>
            <a:r>
              <a:rPr lang="tg-Cyrl-TJ" sz="2800" b="0" strike="noStrike" spc="-1" dirty="0">
                <a:latin typeface="Ubuntu"/>
              </a:rPr>
              <a:t> – ро бо пахши тугмаи рости муш интихоб мекунем:</a:t>
            </a:r>
            <a:endParaRPr lang="tg-Cyrl-TJ" sz="2800" b="0" strike="noStrike" spc="-1" dirty="0">
              <a:latin typeface="Arial"/>
            </a:endParaRPr>
          </a:p>
        </p:txBody>
      </p:sp>
      <p:pic>
        <p:nvPicPr>
          <p:cNvPr id="53" name="Рисунок 52"/>
          <p:cNvPicPr/>
          <p:nvPr/>
        </p:nvPicPr>
        <p:blipFill>
          <a:blip r:embed="rId2"/>
          <a:stretch/>
        </p:blipFill>
        <p:spPr>
          <a:xfrm>
            <a:off x="648000" y="1800000"/>
            <a:ext cx="8640000" cy="4536000"/>
          </a:xfrm>
          <a:prstGeom prst="rect">
            <a:avLst/>
          </a:prstGeom>
          <a:ln>
            <a:noFill/>
          </a:ln>
        </p:spPr>
      </p:pic>
      <p:sp>
        <p:nvSpPr>
          <p:cNvPr id="54" name="CustomShape 2"/>
          <p:cNvSpPr/>
          <p:nvPr/>
        </p:nvSpPr>
        <p:spPr>
          <a:xfrm>
            <a:off x="576000" y="2880000"/>
            <a:ext cx="1944000" cy="504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157320"/>
            <a:ext cx="9071640" cy="155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400" b="0" strike="noStrike" spc="-1" dirty="0">
                <a:latin typeface="Ubuntu"/>
              </a:rPr>
              <a:t>Дар равзанаи кушодашуда мо аввал  Васлшавии шабакавии бесим </a:t>
            </a:r>
            <a:r>
              <a:rPr lang="tg-Cyrl-TJ" sz="2400" b="0" strike="noStrike" spc="-1" dirty="0">
                <a:latin typeface="Purisa"/>
              </a:rPr>
              <a:t>[</a:t>
            </a:r>
            <a:r>
              <a:rPr lang="tg-Cyrl-TJ" sz="2400" b="0" strike="noStrike" spc="-1" dirty="0">
                <a:latin typeface="Ubuntu"/>
              </a:rPr>
              <a:t>Беспроводное сетевое подключение</a:t>
            </a:r>
            <a:r>
              <a:rPr lang="tg-Cyrl-TJ" sz="2400" b="0" strike="noStrike" spc="-1" dirty="0">
                <a:latin typeface="Purisa"/>
              </a:rPr>
              <a:t>]</a:t>
            </a:r>
            <a:r>
              <a:rPr lang="tg-Cyrl-TJ" sz="2400" b="0" strike="noStrike" spc="-1" dirty="0">
                <a:latin typeface="Ubuntu"/>
              </a:rPr>
              <a:t> – ро, тугмаи тарафи росторо пахш мекунем ва </a:t>
            </a:r>
            <a:r>
              <a:rPr lang="tg-Cyrl-TJ" sz="2400" spc="-1" dirty="0">
                <a:latin typeface="Ubuntu"/>
              </a:rPr>
              <a:t>сипас равзанаи дигар кушода мешаваду Хусусиятҳо</a:t>
            </a:r>
            <a:r>
              <a:rPr lang="tg-Cyrl-TJ" sz="2400" b="0" strike="noStrike" spc="-1" dirty="0">
                <a:latin typeface="Ubuntu"/>
              </a:rPr>
              <a:t> (Свойства) –мро пахш мекунем:</a:t>
            </a:r>
            <a:endParaRPr lang="tg-Cyrl-TJ" sz="2400" b="0" strike="noStrike" spc="-1" dirty="0">
              <a:latin typeface="Arial"/>
            </a:endParaRPr>
          </a:p>
        </p:txBody>
      </p:sp>
      <p:pic>
        <p:nvPicPr>
          <p:cNvPr id="56" name="Рисунок 55"/>
          <p:cNvPicPr/>
          <p:nvPr/>
        </p:nvPicPr>
        <p:blipFill>
          <a:blip r:embed="rId2"/>
          <a:stretch/>
        </p:blipFill>
        <p:spPr>
          <a:xfrm>
            <a:off x="1044000" y="1856880"/>
            <a:ext cx="7920000" cy="4752000"/>
          </a:xfrm>
          <a:prstGeom prst="rect">
            <a:avLst/>
          </a:prstGeom>
          <a:ln>
            <a:noFill/>
          </a:ln>
        </p:spPr>
      </p:pic>
      <p:sp>
        <p:nvSpPr>
          <p:cNvPr id="57" name="CustomShape 2"/>
          <p:cNvSpPr/>
          <p:nvPr/>
        </p:nvSpPr>
        <p:spPr>
          <a:xfrm>
            <a:off x="1836000" y="1872000"/>
            <a:ext cx="2412000" cy="720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/>
        </p:nvSpPr>
        <p:spPr>
          <a:xfrm>
            <a:off x="3888000" y="5724000"/>
            <a:ext cx="1728000" cy="576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359792" y="340560"/>
            <a:ext cx="9433048" cy="1603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 algn="just">
              <a:buClr>
                <a:srgbClr val="000000"/>
              </a:buClr>
              <a:buSzPct val="45000"/>
            </a:pPr>
            <a:r>
              <a:rPr lang="tg-Cyrl-TJ" sz="2200" b="0" strike="noStrike" spc="-1" dirty="0">
                <a:latin typeface="Ubuntu"/>
              </a:rPr>
              <a:t>   </a:t>
            </a:r>
            <a:r>
              <a:rPr lang="tg-Cyrl-TJ" sz="1600" b="0" strike="noStrike" spc="-1" dirty="0">
                <a:latin typeface="+mj-lt"/>
              </a:rPr>
              <a:t>Дар равзанаи кушодашуда, аз катакчаи Протоколи тафсири Интернет 6</a:t>
            </a:r>
            <a:br>
              <a:rPr sz="1600" dirty="0">
                <a:latin typeface="+mj-lt"/>
              </a:rPr>
            </a:br>
            <a:r>
              <a:rPr lang="tg-Cyrl-TJ" sz="1600" b="0" strike="noStrike" spc="-1" dirty="0">
                <a:latin typeface="+mj-lt"/>
              </a:rPr>
              <a:t>[Протокол Интернета версии] 6 (TCP/Ipv6) аломати қайд (галочка)-ро мегирем ва дар катакчаи Протоколи тафсири Интернети [Протокол Интернета версии] 4 (TCP/IPv4)-ро аломати қайдро фаъол мегардонем, сипас аз тарафи рост тугмаи Хусусиятҳо (Свойства) - ро пахш мекунем. Сипас равзанаи нав кушода мешавад. </a:t>
            </a:r>
          </a:p>
        </p:txBody>
      </p:sp>
      <p:pic>
        <p:nvPicPr>
          <p:cNvPr id="60" name="Рисунок 59"/>
          <p:cNvPicPr/>
          <p:nvPr/>
        </p:nvPicPr>
        <p:blipFill>
          <a:blip r:embed="rId2"/>
          <a:stretch/>
        </p:blipFill>
        <p:spPr>
          <a:xfrm>
            <a:off x="2232000" y="1944000"/>
            <a:ext cx="5688000" cy="5635440"/>
          </a:xfrm>
          <a:prstGeom prst="rect">
            <a:avLst/>
          </a:prstGeom>
          <a:ln>
            <a:noFill/>
          </a:ln>
        </p:spPr>
      </p:pic>
      <p:sp>
        <p:nvSpPr>
          <p:cNvPr id="61" name="CustomShape 2"/>
          <p:cNvSpPr/>
          <p:nvPr/>
        </p:nvSpPr>
        <p:spPr>
          <a:xfrm>
            <a:off x="2700000" y="4500000"/>
            <a:ext cx="324000" cy="288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3"/>
          <p:cNvSpPr/>
          <p:nvPr/>
        </p:nvSpPr>
        <p:spPr>
          <a:xfrm>
            <a:off x="3276000" y="4572000"/>
            <a:ext cx="3384000" cy="396000"/>
          </a:xfrm>
          <a:prstGeom prst="rect">
            <a:avLst/>
          </a:prstGeom>
          <a:noFill/>
          <a:ln w="38160">
            <a:solidFill>
              <a:srgbClr val="C5000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4"/>
          <p:cNvSpPr/>
          <p:nvPr/>
        </p:nvSpPr>
        <p:spPr>
          <a:xfrm>
            <a:off x="5940000" y="5616000"/>
            <a:ext cx="1584000" cy="360000"/>
          </a:xfrm>
          <a:prstGeom prst="rect">
            <a:avLst/>
          </a:prstGeom>
          <a:noFill/>
          <a:ln w="38160">
            <a:solidFill>
              <a:srgbClr val="C5000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185760"/>
            <a:ext cx="9071640" cy="149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400" b="0" strike="noStrike" spc="-1" dirty="0">
                <a:latin typeface="Ubuntu"/>
              </a:rPr>
              <a:t>Дар равзанаи кушодашуда, нуқтаҳои суроғаи (Получить IP адрес автоматически) ва (Получить адрес DNS-сервера автоматически) ба таври худкор (дастӣ) бояд гузошта шаванд.</a:t>
            </a:r>
            <a:endParaRPr lang="tg-Cyrl-TJ" sz="2400" b="0" strike="noStrike" spc="-1" dirty="0">
              <a:latin typeface="Arial"/>
            </a:endParaRPr>
          </a:p>
        </p:txBody>
      </p:sp>
      <p:pic>
        <p:nvPicPr>
          <p:cNvPr id="65" name="Рисунок 64"/>
          <p:cNvPicPr/>
          <p:nvPr/>
        </p:nvPicPr>
        <p:blipFill>
          <a:blip r:embed="rId2"/>
          <a:stretch/>
        </p:blipFill>
        <p:spPr>
          <a:xfrm>
            <a:off x="2374004" y="1679400"/>
            <a:ext cx="5904000" cy="5688000"/>
          </a:xfrm>
          <a:prstGeom prst="rect">
            <a:avLst/>
          </a:prstGeom>
          <a:ln>
            <a:noFill/>
          </a:ln>
        </p:spPr>
      </p:pic>
      <p:sp>
        <p:nvSpPr>
          <p:cNvPr id="66" name="CustomShape 2"/>
          <p:cNvSpPr/>
          <p:nvPr/>
        </p:nvSpPr>
        <p:spPr>
          <a:xfrm>
            <a:off x="936000" y="6984000"/>
            <a:ext cx="360" cy="72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3"/>
          <p:cNvSpPr/>
          <p:nvPr/>
        </p:nvSpPr>
        <p:spPr>
          <a:xfrm>
            <a:off x="6012000" y="6228000"/>
            <a:ext cx="1656000" cy="504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4"/>
          <p:cNvSpPr/>
          <p:nvPr/>
        </p:nvSpPr>
        <p:spPr>
          <a:xfrm>
            <a:off x="2628000" y="3240000"/>
            <a:ext cx="2952000" cy="288000"/>
          </a:xfrm>
          <a:prstGeom prst="rect">
            <a:avLst/>
          </a:prstGeom>
          <a:noFill/>
          <a:ln w="38160">
            <a:solidFill>
              <a:srgbClr val="C5000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249098" y="3779837"/>
            <a:ext cx="158417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tg-Cyrl-TJ" dirty="0"/>
              <a:t>Ин тугмачаҳоро пахш кунед</a:t>
            </a:r>
            <a:endParaRPr lang="fa-IR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871960" y="3384000"/>
            <a:ext cx="648072" cy="4860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833274" y="4549039"/>
            <a:ext cx="1081461" cy="4961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216000" y="162360"/>
            <a:ext cx="9648000" cy="181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tg-Cyrl-TJ" sz="2400" b="0" strike="noStrike" spc="-1" dirty="0">
                <a:latin typeface="Ubuntu"/>
              </a:rPr>
              <a:t>Тарзи пайвастшавии интернети бесим чунин аст: </a:t>
            </a:r>
            <a:br>
              <a:rPr sz="2400" dirty="0"/>
            </a:br>
            <a:r>
              <a:rPr lang="tg-Cyrl-TJ" sz="2400" dirty="0"/>
              <a:t>Дар</a:t>
            </a:r>
            <a:r>
              <a:rPr lang="tg-Cyrl-TJ" sz="2400" b="0" strike="noStrike" spc="-1" dirty="0">
                <a:latin typeface="Ubuntu"/>
              </a:rPr>
              <a:t> равзанае, ки ба мо нишон дода шудааст, мо Васлшавии шабакавии бесим </a:t>
            </a:r>
            <a:r>
              <a:rPr lang="tg-Cyrl-TJ" sz="2400" b="0" strike="noStrike" spc="-1" dirty="0">
                <a:latin typeface="Purisa"/>
              </a:rPr>
              <a:t>[</a:t>
            </a:r>
            <a:r>
              <a:rPr lang="tg-Cyrl-TJ" sz="2400" b="0" strike="noStrike" spc="-1" dirty="0">
                <a:latin typeface="Ubuntu"/>
              </a:rPr>
              <a:t>Беспроводное сетевое соединение</a:t>
            </a:r>
            <a:r>
              <a:rPr lang="tg-Cyrl-TJ" sz="2400" b="0" strike="noStrike" spc="-1" dirty="0">
                <a:latin typeface="Purisa"/>
              </a:rPr>
              <a:t>]</a:t>
            </a:r>
            <a:r>
              <a:rPr lang="tg-Cyrl-TJ" sz="2400" b="0" strike="noStrike" spc="-1" dirty="0">
                <a:latin typeface="Ubuntu"/>
              </a:rPr>
              <a:t> – ро, тугмаи рости мушро интихоб </a:t>
            </a:r>
            <a:r>
              <a:rPr lang="tg-Cyrl-TJ" sz="2400" spc="-1" dirty="0">
                <a:latin typeface="Ubuntu"/>
              </a:rPr>
              <a:t>мекунем ва </a:t>
            </a:r>
            <a:r>
              <a:rPr lang="tg-Cyrl-TJ" sz="2400" b="0" strike="noStrike" spc="-1" dirty="0">
                <a:latin typeface="Ubuntu"/>
              </a:rPr>
              <a:t> баъдан равзанаи дигар боз мешавад. </a:t>
            </a:r>
            <a:endParaRPr lang="tg-Cyrl-TJ" sz="2400" b="0" strike="noStrike" spc="-1" dirty="0"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1655936" y="2240871"/>
            <a:ext cx="7056000" cy="4286520"/>
          </a:xfrm>
          <a:prstGeom prst="rect">
            <a:avLst/>
          </a:prstGeom>
          <a:ln>
            <a:noFill/>
          </a:ln>
        </p:spPr>
      </p:pic>
      <p:sp>
        <p:nvSpPr>
          <p:cNvPr id="71" name="CustomShape 2"/>
          <p:cNvSpPr/>
          <p:nvPr/>
        </p:nvSpPr>
        <p:spPr>
          <a:xfrm>
            <a:off x="2232000" y="2232000"/>
            <a:ext cx="2232000" cy="936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3"/>
          <p:cNvSpPr/>
          <p:nvPr/>
        </p:nvSpPr>
        <p:spPr>
          <a:xfrm>
            <a:off x="4608000" y="3528000"/>
            <a:ext cx="3168000" cy="576000"/>
          </a:xfrm>
          <a:prstGeom prst="ellipse">
            <a:avLst/>
          </a:prstGeom>
          <a:noFill/>
          <a:ln w="381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2087984" y="4301400"/>
            <a:ext cx="1944832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tg-Cyrl-TJ" spc="-1" dirty="0">
                <a:latin typeface="Ubuntu"/>
              </a:rPr>
              <a:t>Васлшавӣ </a:t>
            </a:r>
            <a:r>
              <a:rPr lang="tg-Cyrl-TJ" spc="-1" dirty="0">
                <a:latin typeface="Purisa"/>
              </a:rPr>
              <a:t>[</a:t>
            </a:r>
            <a:r>
              <a:rPr lang="tg-Cyrl-TJ" spc="-1" dirty="0">
                <a:latin typeface="Ubuntu"/>
              </a:rPr>
              <a:t>Подключение</a:t>
            </a:r>
            <a:r>
              <a:rPr lang="tg-Cyrl-TJ" spc="-1" dirty="0">
                <a:latin typeface="Purisa"/>
              </a:rPr>
              <a:t>]</a:t>
            </a:r>
            <a:r>
              <a:rPr lang="tg-Cyrl-TJ" spc="-1" dirty="0">
                <a:latin typeface="Ubuntu"/>
              </a:rPr>
              <a:t> – ро интихоб мекунем:</a:t>
            </a:r>
            <a:endParaRPr lang="tg-Cyrl-TJ" spc="-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032816" y="4104000"/>
            <a:ext cx="719464" cy="6839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415</Words>
  <Application>Microsoft Office PowerPoint</Application>
  <PresentationFormat>Произвольный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Purisa</vt:lpstr>
      <vt:lpstr>Symbol</vt:lpstr>
      <vt:lpstr>Times New Roman</vt:lpstr>
      <vt:lpstr>Ubuntu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Shahnoz Komilzoda</cp:lastModifiedBy>
  <cp:revision>38</cp:revision>
  <dcterms:created xsi:type="dcterms:W3CDTF">2020-05-13T11:37:54Z</dcterms:created>
  <dcterms:modified xsi:type="dcterms:W3CDTF">2021-06-01T22:03:40Z</dcterms:modified>
  <dc:language>ru-RU</dc:language>
</cp:coreProperties>
</file>