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88" r:id="rId4"/>
    <p:sldId id="289" r:id="rId5"/>
    <p:sldId id="290" r:id="rId6"/>
    <p:sldId id="286" r:id="rId7"/>
    <p:sldId id="291" r:id="rId8"/>
    <p:sldId id="292" r:id="rId9"/>
    <p:sldId id="293" r:id="rId10"/>
    <p:sldId id="294" r:id="rId11"/>
    <p:sldId id="295" r:id="rId12"/>
    <p:sldId id="2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1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C20C48-7499-46FA-9FE6-2FDAF4AB9FF0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386CA16-2623-4659-8DD0-33A55C08AFDD}">
      <dgm:prSet phldrT="[Text]"/>
      <dgm:spPr/>
      <dgm:t>
        <a:bodyPr/>
        <a:lstStyle/>
        <a:p>
          <a:pPr>
            <a:buAutoNum type="arabicPeriod"/>
          </a:pPr>
          <a:r>
            <a:rPr lang="ru-RU" dirty="0" smtClean="0">
              <a:solidFill>
                <a:schemeClr val="tx1"/>
              </a:solidFill>
            </a:rPr>
            <a:t>Дар </a:t>
          </a:r>
          <a:r>
            <a:rPr lang="ru-RU" dirty="0" err="1" smtClean="0">
              <a:solidFill>
                <a:schemeClr val="tx1"/>
              </a:solidFill>
            </a:rPr>
            <a:t>натиҷаи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гузаронидини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таҳлили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мустақилонаи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буҷет</a:t>
          </a:r>
          <a:r>
            <a:rPr lang="ru-RU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58B8E922-A80A-4156-AF0C-FA736B5A0457}" type="parTrans" cxnId="{08E5E5B4-502A-48BD-A0CA-5CE054744763}">
      <dgm:prSet/>
      <dgm:spPr/>
      <dgm:t>
        <a:bodyPr/>
        <a:lstStyle/>
        <a:p>
          <a:endParaRPr lang="en-US"/>
        </a:p>
      </dgm:t>
    </dgm:pt>
    <dgm:pt modelId="{BBCB66AC-A0A0-41C6-B4C9-7912470D9A95}" type="sibTrans" cxnId="{08E5E5B4-502A-48BD-A0CA-5CE054744763}">
      <dgm:prSet/>
      <dgm:spPr/>
      <dgm:t>
        <a:bodyPr/>
        <a:lstStyle/>
        <a:p>
          <a:endParaRPr lang="en-US"/>
        </a:p>
      </dgm:t>
    </dgm:pt>
    <dgm:pt modelId="{F404DE1A-531E-4E89-ADEF-A1DFE1EF9BF9}">
      <dgm:prSet phldrT="[Text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Гузаронидани</a:t>
          </a:r>
          <a:r>
            <a:rPr lang="ru-RU" dirty="0" smtClean="0">
              <a:solidFill>
                <a:schemeClr val="tx1"/>
              </a:solidFill>
            </a:rPr>
            <a:t> мониторинги </a:t>
          </a:r>
          <a:r>
            <a:rPr lang="ru-RU" dirty="0" err="1" smtClean="0">
              <a:solidFill>
                <a:schemeClr val="tx1"/>
              </a:solidFill>
            </a:rPr>
            <a:t>ҷамъиятӣ</a:t>
          </a:r>
          <a:r>
            <a:rPr lang="ru-RU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28D94691-4F08-4E75-B4AA-23850B6398CB}" type="parTrans" cxnId="{92A6170B-EFBD-49AA-8CB8-6D859FFB44F5}">
      <dgm:prSet/>
      <dgm:spPr/>
      <dgm:t>
        <a:bodyPr/>
        <a:lstStyle/>
        <a:p>
          <a:endParaRPr lang="en-US"/>
        </a:p>
      </dgm:t>
    </dgm:pt>
    <dgm:pt modelId="{62183DD1-54E4-47FA-857E-D600F3091501}" type="sibTrans" cxnId="{92A6170B-EFBD-49AA-8CB8-6D859FFB44F5}">
      <dgm:prSet/>
      <dgm:spPr/>
      <dgm:t>
        <a:bodyPr/>
        <a:lstStyle/>
        <a:p>
          <a:endParaRPr lang="en-US"/>
        </a:p>
      </dgm:t>
    </dgm:pt>
    <dgm:pt modelId="{38D47633-9F86-4001-8D93-133D1488F969}">
      <dgm:prSet phldrT="[Text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Гронилани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аудити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иҷтимоӣ</a:t>
          </a:r>
          <a:r>
            <a:rPr lang="ru-RU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F62B94ED-5274-4A53-B8B1-1FC8318EA438}" type="parTrans" cxnId="{F0FB4A1C-26B5-4329-9DCA-7AF89F9FEF1A}">
      <dgm:prSet/>
      <dgm:spPr/>
      <dgm:t>
        <a:bodyPr/>
        <a:lstStyle/>
        <a:p>
          <a:endParaRPr lang="en-US"/>
        </a:p>
      </dgm:t>
    </dgm:pt>
    <dgm:pt modelId="{9E8A2D50-C4BF-4BB6-8FC3-46D20F5732EF}" type="sibTrans" cxnId="{F0FB4A1C-26B5-4329-9DCA-7AF89F9FEF1A}">
      <dgm:prSet/>
      <dgm:spPr/>
      <dgm:t>
        <a:bodyPr/>
        <a:lstStyle/>
        <a:p>
          <a:endParaRPr lang="en-US"/>
        </a:p>
      </dgm:t>
    </dgm:pt>
    <dgm:pt modelId="{80D19B31-5354-42FD-AFD3-BCFF73D1EA93}">
      <dgm:prSet phldrT="[Text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Арзёбии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ниёзҳо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талабот</a:t>
          </a:r>
          <a:r>
            <a:rPr lang="ru-RU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64BF90CE-4EAA-4AAB-AF6C-EECA90789EEB}" type="parTrans" cxnId="{B309BE48-357E-43FB-9F2E-8FF32BC33AE5}">
      <dgm:prSet/>
      <dgm:spPr/>
      <dgm:t>
        <a:bodyPr/>
        <a:lstStyle/>
        <a:p>
          <a:endParaRPr lang="en-US"/>
        </a:p>
      </dgm:t>
    </dgm:pt>
    <dgm:pt modelId="{02280AE3-C066-44EA-AC5D-6B26322FA22F}" type="sibTrans" cxnId="{B309BE48-357E-43FB-9F2E-8FF32BC33AE5}">
      <dgm:prSet/>
      <dgm:spPr/>
      <dgm:t>
        <a:bodyPr/>
        <a:lstStyle/>
        <a:p>
          <a:endParaRPr lang="en-US"/>
        </a:p>
      </dgm:t>
    </dgm:pt>
    <dgm:pt modelId="{74D2FD6B-447D-4B3D-9C58-8EC1BC8449B3}" type="pres">
      <dgm:prSet presAssocID="{BCC20C48-7499-46FA-9FE6-2FDAF4AB9FF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558318-0AEE-4019-B409-DB3D4AC442BA}" type="pres">
      <dgm:prSet presAssocID="{7386CA16-2623-4659-8DD0-33A55C08AFDD}" presName="parentLin" presStyleCnt="0"/>
      <dgm:spPr/>
    </dgm:pt>
    <dgm:pt modelId="{D2546DF8-DB1B-4FE9-A84E-C8A7DCC167DE}" type="pres">
      <dgm:prSet presAssocID="{7386CA16-2623-4659-8DD0-33A55C08AFDD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E84B5515-4115-409F-9744-51B4E282C00B}" type="pres">
      <dgm:prSet presAssocID="{7386CA16-2623-4659-8DD0-33A55C08AFD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673C5-AAA0-401D-8428-E53EA8E49B92}" type="pres">
      <dgm:prSet presAssocID="{7386CA16-2623-4659-8DD0-33A55C08AFDD}" presName="negativeSpace" presStyleCnt="0"/>
      <dgm:spPr/>
    </dgm:pt>
    <dgm:pt modelId="{FF665066-E84C-47F2-81F8-12A36053F9FB}" type="pres">
      <dgm:prSet presAssocID="{7386CA16-2623-4659-8DD0-33A55C08AFDD}" presName="childText" presStyleLbl="conFgAcc1" presStyleIdx="0" presStyleCnt="4">
        <dgm:presLayoutVars>
          <dgm:bulletEnabled val="1"/>
        </dgm:presLayoutVars>
      </dgm:prSet>
      <dgm:spPr/>
    </dgm:pt>
    <dgm:pt modelId="{ED47EC39-88B7-4011-B80F-EE7CA17DE9B4}" type="pres">
      <dgm:prSet presAssocID="{BBCB66AC-A0A0-41C6-B4C9-7912470D9A95}" presName="spaceBetweenRectangles" presStyleCnt="0"/>
      <dgm:spPr/>
    </dgm:pt>
    <dgm:pt modelId="{3B79EC62-FA8C-4A08-8D13-97B8E4D9F710}" type="pres">
      <dgm:prSet presAssocID="{F404DE1A-531E-4E89-ADEF-A1DFE1EF9BF9}" presName="parentLin" presStyleCnt="0"/>
      <dgm:spPr/>
    </dgm:pt>
    <dgm:pt modelId="{C2890F0E-C148-4B88-8D1A-9517E0180856}" type="pres">
      <dgm:prSet presAssocID="{F404DE1A-531E-4E89-ADEF-A1DFE1EF9BF9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B9DFB019-B40D-4C05-9B17-173500455858}" type="pres">
      <dgm:prSet presAssocID="{F404DE1A-531E-4E89-ADEF-A1DFE1EF9BF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D21CD-8219-4B1F-869E-337B4E3D23C4}" type="pres">
      <dgm:prSet presAssocID="{F404DE1A-531E-4E89-ADEF-A1DFE1EF9BF9}" presName="negativeSpace" presStyleCnt="0"/>
      <dgm:spPr/>
    </dgm:pt>
    <dgm:pt modelId="{8DBC0D6E-DBE4-43B2-9BC5-942F5E692172}" type="pres">
      <dgm:prSet presAssocID="{F404DE1A-531E-4E89-ADEF-A1DFE1EF9BF9}" presName="childText" presStyleLbl="conFgAcc1" presStyleIdx="1" presStyleCnt="4">
        <dgm:presLayoutVars>
          <dgm:bulletEnabled val="1"/>
        </dgm:presLayoutVars>
      </dgm:prSet>
      <dgm:spPr/>
    </dgm:pt>
    <dgm:pt modelId="{B96F3962-69B6-4D70-A409-4058CDFF1B9E}" type="pres">
      <dgm:prSet presAssocID="{62183DD1-54E4-47FA-857E-D600F3091501}" presName="spaceBetweenRectangles" presStyleCnt="0"/>
      <dgm:spPr/>
    </dgm:pt>
    <dgm:pt modelId="{212EF12F-CD16-4564-A513-F4CF0D61B820}" type="pres">
      <dgm:prSet presAssocID="{38D47633-9F86-4001-8D93-133D1488F969}" presName="parentLin" presStyleCnt="0"/>
      <dgm:spPr/>
    </dgm:pt>
    <dgm:pt modelId="{A5EC807B-8EC1-4D47-9EFA-9FEA94EF32AE}" type="pres">
      <dgm:prSet presAssocID="{38D47633-9F86-4001-8D93-133D1488F969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9DF9D99C-C2F0-4092-85FC-873F6BB076F8}" type="pres">
      <dgm:prSet presAssocID="{38D47633-9F86-4001-8D93-133D1488F96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ABBFBF-3299-4869-9E7A-846E3EF21272}" type="pres">
      <dgm:prSet presAssocID="{38D47633-9F86-4001-8D93-133D1488F969}" presName="negativeSpace" presStyleCnt="0"/>
      <dgm:spPr/>
    </dgm:pt>
    <dgm:pt modelId="{3A06CFED-2EB4-41D8-ACE8-334C7561055F}" type="pres">
      <dgm:prSet presAssocID="{38D47633-9F86-4001-8D93-133D1488F969}" presName="childText" presStyleLbl="conFgAcc1" presStyleIdx="2" presStyleCnt="4">
        <dgm:presLayoutVars>
          <dgm:bulletEnabled val="1"/>
        </dgm:presLayoutVars>
      </dgm:prSet>
      <dgm:spPr/>
    </dgm:pt>
    <dgm:pt modelId="{FC3EEE05-0D58-48EB-99BD-69CC23FF2682}" type="pres">
      <dgm:prSet presAssocID="{9E8A2D50-C4BF-4BB6-8FC3-46D20F5732EF}" presName="spaceBetweenRectangles" presStyleCnt="0"/>
      <dgm:spPr/>
    </dgm:pt>
    <dgm:pt modelId="{11A438A8-5D72-4FBD-B3F5-A86CB6826408}" type="pres">
      <dgm:prSet presAssocID="{80D19B31-5354-42FD-AFD3-BCFF73D1EA93}" presName="parentLin" presStyleCnt="0"/>
      <dgm:spPr/>
    </dgm:pt>
    <dgm:pt modelId="{B27AE3D5-F98F-48FE-9D72-6587E9CD0BA6}" type="pres">
      <dgm:prSet presAssocID="{80D19B31-5354-42FD-AFD3-BCFF73D1EA93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24EDFCF3-19C9-4B5F-BC6D-024036DDD9CA}" type="pres">
      <dgm:prSet presAssocID="{80D19B31-5354-42FD-AFD3-BCFF73D1EA9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3EFE63-6CBF-4922-B970-B33EECDAC710}" type="pres">
      <dgm:prSet presAssocID="{80D19B31-5354-42FD-AFD3-BCFF73D1EA93}" presName="negativeSpace" presStyleCnt="0"/>
      <dgm:spPr/>
    </dgm:pt>
    <dgm:pt modelId="{42B6E7CB-D86D-4A69-BF36-828E84EDCA3F}" type="pres">
      <dgm:prSet presAssocID="{80D19B31-5354-42FD-AFD3-BCFF73D1EA9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5449084-6E2C-4D13-A41C-5E5B8F7F90FE}" type="presOf" srcId="{F404DE1A-531E-4E89-ADEF-A1DFE1EF9BF9}" destId="{C2890F0E-C148-4B88-8D1A-9517E0180856}" srcOrd="0" destOrd="0" presId="urn:microsoft.com/office/officeart/2005/8/layout/list1"/>
    <dgm:cxn modelId="{5410E0A9-10A2-4FF4-9C73-778EFF74AFAF}" type="presOf" srcId="{38D47633-9F86-4001-8D93-133D1488F969}" destId="{A5EC807B-8EC1-4D47-9EFA-9FEA94EF32AE}" srcOrd="0" destOrd="0" presId="urn:microsoft.com/office/officeart/2005/8/layout/list1"/>
    <dgm:cxn modelId="{51849040-72AE-4A6B-BAEF-15F7FDDD5F55}" type="presOf" srcId="{F404DE1A-531E-4E89-ADEF-A1DFE1EF9BF9}" destId="{B9DFB019-B40D-4C05-9B17-173500455858}" srcOrd="1" destOrd="0" presId="urn:microsoft.com/office/officeart/2005/8/layout/list1"/>
    <dgm:cxn modelId="{F0FB4A1C-26B5-4329-9DCA-7AF89F9FEF1A}" srcId="{BCC20C48-7499-46FA-9FE6-2FDAF4AB9FF0}" destId="{38D47633-9F86-4001-8D93-133D1488F969}" srcOrd="2" destOrd="0" parTransId="{F62B94ED-5274-4A53-B8B1-1FC8318EA438}" sibTransId="{9E8A2D50-C4BF-4BB6-8FC3-46D20F5732EF}"/>
    <dgm:cxn modelId="{12B2052C-6B41-4EF2-B127-7CF4ED56142A}" type="presOf" srcId="{38D47633-9F86-4001-8D93-133D1488F969}" destId="{9DF9D99C-C2F0-4092-85FC-873F6BB076F8}" srcOrd="1" destOrd="0" presId="urn:microsoft.com/office/officeart/2005/8/layout/list1"/>
    <dgm:cxn modelId="{08E5E5B4-502A-48BD-A0CA-5CE054744763}" srcId="{BCC20C48-7499-46FA-9FE6-2FDAF4AB9FF0}" destId="{7386CA16-2623-4659-8DD0-33A55C08AFDD}" srcOrd="0" destOrd="0" parTransId="{58B8E922-A80A-4156-AF0C-FA736B5A0457}" sibTransId="{BBCB66AC-A0A0-41C6-B4C9-7912470D9A95}"/>
    <dgm:cxn modelId="{5BACC876-C99E-4404-AAA2-345FB0FCDDCD}" type="presOf" srcId="{7386CA16-2623-4659-8DD0-33A55C08AFDD}" destId="{D2546DF8-DB1B-4FE9-A84E-C8A7DCC167DE}" srcOrd="0" destOrd="0" presId="urn:microsoft.com/office/officeart/2005/8/layout/list1"/>
    <dgm:cxn modelId="{82188A7F-C04B-4B23-BD78-78E0A82D2F6E}" type="presOf" srcId="{7386CA16-2623-4659-8DD0-33A55C08AFDD}" destId="{E84B5515-4115-409F-9744-51B4E282C00B}" srcOrd="1" destOrd="0" presId="urn:microsoft.com/office/officeart/2005/8/layout/list1"/>
    <dgm:cxn modelId="{7183648A-4C71-4B79-9181-BF949D305436}" type="presOf" srcId="{BCC20C48-7499-46FA-9FE6-2FDAF4AB9FF0}" destId="{74D2FD6B-447D-4B3D-9C58-8EC1BC8449B3}" srcOrd="0" destOrd="0" presId="urn:microsoft.com/office/officeart/2005/8/layout/list1"/>
    <dgm:cxn modelId="{81BE85A9-B1EB-488D-A6DB-4ED347081004}" type="presOf" srcId="{80D19B31-5354-42FD-AFD3-BCFF73D1EA93}" destId="{24EDFCF3-19C9-4B5F-BC6D-024036DDD9CA}" srcOrd="1" destOrd="0" presId="urn:microsoft.com/office/officeart/2005/8/layout/list1"/>
    <dgm:cxn modelId="{B309BE48-357E-43FB-9F2E-8FF32BC33AE5}" srcId="{BCC20C48-7499-46FA-9FE6-2FDAF4AB9FF0}" destId="{80D19B31-5354-42FD-AFD3-BCFF73D1EA93}" srcOrd="3" destOrd="0" parTransId="{64BF90CE-4EAA-4AAB-AF6C-EECA90789EEB}" sibTransId="{02280AE3-C066-44EA-AC5D-6B26322FA22F}"/>
    <dgm:cxn modelId="{92A6170B-EFBD-49AA-8CB8-6D859FFB44F5}" srcId="{BCC20C48-7499-46FA-9FE6-2FDAF4AB9FF0}" destId="{F404DE1A-531E-4E89-ADEF-A1DFE1EF9BF9}" srcOrd="1" destOrd="0" parTransId="{28D94691-4F08-4E75-B4AA-23850B6398CB}" sibTransId="{62183DD1-54E4-47FA-857E-D600F3091501}"/>
    <dgm:cxn modelId="{1E6F5932-F1A1-4341-9810-ED5A0F9C2D89}" type="presOf" srcId="{80D19B31-5354-42FD-AFD3-BCFF73D1EA93}" destId="{B27AE3D5-F98F-48FE-9D72-6587E9CD0BA6}" srcOrd="0" destOrd="0" presId="urn:microsoft.com/office/officeart/2005/8/layout/list1"/>
    <dgm:cxn modelId="{96C8DDDF-9D4B-4C46-BA27-BA4CD0C53FCC}" type="presParOf" srcId="{74D2FD6B-447D-4B3D-9C58-8EC1BC8449B3}" destId="{97558318-0AEE-4019-B409-DB3D4AC442BA}" srcOrd="0" destOrd="0" presId="urn:microsoft.com/office/officeart/2005/8/layout/list1"/>
    <dgm:cxn modelId="{8127A018-A5CE-4923-BA25-C3BEFC302E14}" type="presParOf" srcId="{97558318-0AEE-4019-B409-DB3D4AC442BA}" destId="{D2546DF8-DB1B-4FE9-A84E-C8A7DCC167DE}" srcOrd="0" destOrd="0" presId="urn:microsoft.com/office/officeart/2005/8/layout/list1"/>
    <dgm:cxn modelId="{75D280BC-2FEF-4D26-A73C-368001B2C518}" type="presParOf" srcId="{97558318-0AEE-4019-B409-DB3D4AC442BA}" destId="{E84B5515-4115-409F-9744-51B4E282C00B}" srcOrd="1" destOrd="0" presId="urn:microsoft.com/office/officeart/2005/8/layout/list1"/>
    <dgm:cxn modelId="{44658DF9-51EF-47E0-ADC7-B1916F8B5DFB}" type="presParOf" srcId="{74D2FD6B-447D-4B3D-9C58-8EC1BC8449B3}" destId="{769673C5-AAA0-401D-8428-E53EA8E49B92}" srcOrd="1" destOrd="0" presId="urn:microsoft.com/office/officeart/2005/8/layout/list1"/>
    <dgm:cxn modelId="{3EF47055-DCF1-485A-88B1-4394DA297B36}" type="presParOf" srcId="{74D2FD6B-447D-4B3D-9C58-8EC1BC8449B3}" destId="{FF665066-E84C-47F2-81F8-12A36053F9FB}" srcOrd="2" destOrd="0" presId="urn:microsoft.com/office/officeart/2005/8/layout/list1"/>
    <dgm:cxn modelId="{0C48FB11-09EB-4481-B499-B3327D3F2C22}" type="presParOf" srcId="{74D2FD6B-447D-4B3D-9C58-8EC1BC8449B3}" destId="{ED47EC39-88B7-4011-B80F-EE7CA17DE9B4}" srcOrd="3" destOrd="0" presId="urn:microsoft.com/office/officeart/2005/8/layout/list1"/>
    <dgm:cxn modelId="{0E6B3764-F057-4F43-9877-C4A9F00A2826}" type="presParOf" srcId="{74D2FD6B-447D-4B3D-9C58-8EC1BC8449B3}" destId="{3B79EC62-FA8C-4A08-8D13-97B8E4D9F710}" srcOrd="4" destOrd="0" presId="urn:microsoft.com/office/officeart/2005/8/layout/list1"/>
    <dgm:cxn modelId="{E96539F4-0E72-4716-9D9C-9341EF1BEFA8}" type="presParOf" srcId="{3B79EC62-FA8C-4A08-8D13-97B8E4D9F710}" destId="{C2890F0E-C148-4B88-8D1A-9517E0180856}" srcOrd="0" destOrd="0" presId="urn:microsoft.com/office/officeart/2005/8/layout/list1"/>
    <dgm:cxn modelId="{8DB44584-DDAA-45C1-81FA-C280D914C789}" type="presParOf" srcId="{3B79EC62-FA8C-4A08-8D13-97B8E4D9F710}" destId="{B9DFB019-B40D-4C05-9B17-173500455858}" srcOrd="1" destOrd="0" presId="urn:microsoft.com/office/officeart/2005/8/layout/list1"/>
    <dgm:cxn modelId="{D6CD62A7-31F1-4025-B7FA-A21634A5F432}" type="presParOf" srcId="{74D2FD6B-447D-4B3D-9C58-8EC1BC8449B3}" destId="{8E7D21CD-8219-4B1F-869E-337B4E3D23C4}" srcOrd="5" destOrd="0" presId="urn:microsoft.com/office/officeart/2005/8/layout/list1"/>
    <dgm:cxn modelId="{0D7116B0-2590-4828-8B2D-E3DBA6A76187}" type="presParOf" srcId="{74D2FD6B-447D-4B3D-9C58-8EC1BC8449B3}" destId="{8DBC0D6E-DBE4-43B2-9BC5-942F5E692172}" srcOrd="6" destOrd="0" presId="urn:microsoft.com/office/officeart/2005/8/layout/list1"/>
    <dgm:cxn modelId="{A6C217F1-E547-4572-9442-FC772B8E83FB}" type="presParOf" srcId="{74D2FD6B-447D-4B3D-9C58-8EC1BC8449B3}" destId="{B96F3962-69B6-4D70-A409-4058CDFF1B9E}" srcOrd="7" destOrd="0" presId="urn:microsoft.com/office/officeart/2005/8/layout/list1"/>
    <dgm:cxn modelId="{E213F013-76D6-4492-B0FC-F05788B9EF74}" type="presParOf" srcId="{74D2FD6B-447D-4B3D-9C58-8EC1BC8449B3}" destId="{212EF12F-CD16-4564-A513-F4CF0D61B820}" srcOrd="8" destOrd="0" presId="urn:microsoft.com/office/officeart/2005/8/layout/list1"/>
    <dgm:cxn modelId="{87D8A162-8968-4124-B2F4-CF283D9BBBCD}" type="presParOf" srcId="{212EF12F-CD16-4564-A513-F4CF0D61B820}" destId="{A5EC807B-8EC1-4D47-9EFA-9FEA94EF32AE}" srcOrd="0" destOrd="0" presId="urn:microsoft.com/office/officeart/2005/8/layout/list1"/>
    <dgm:cxn modelId="{98552AAE-C91D-49C5-8066-0AA65845EFD4}" type="presParOf" srcId="{212EF12F-CD16-4564-A513-F4CF0D61B820}" destId="{9DF9D99C-C2F0-4092-85FC-873F6BB076F8}" srcOrd="1" destOrd="0" presId="urn:microsoft.com/office/officeart/2005/8/layout/list1"/>
    <dgm:cxn modelId="{39ED6EC9-41BE-477B-98AE-EF1488D2F554}" type="presParOf" srcId="{74D2FD6B-447D-4B3D-9C58-8EC1BC8449B3}" destId="{C7ABBFBF-3299-4869-9E7A-846E3EF21272}" srcOrd="9" destOrd="0" presId="urn:microsoft.com/office/officeart/2005/8/layout/list1"/>
    <dgm:cxn modelId="{0E3183D0-87D2-4DF3-9091-93D7CE93E658}" type="presParOf" srcId="{74D2FD6B-447D-4B3D-9C58-8EC1BC8449B3}" destId="{3A06CFED-2EB4-41D8-ACE8-334C7561055F}" srcOrd="10" destOrd="0" presId="urn:microsoft.com/office/officeart/2005/8/layout/list1"/>
    <dgm:cxn modelId="{E5AE79FD-81F8-4F90-A9E5-77975D7C421B}" type="presParOf" srcId="{74D2FD6B-447D-4B3D-9C58-8EC1BC8449B3}" destId="{FC3EEE05-0D58-48EB-99BD-69CC23FF2682}" srcOrd="11" destOrd="0" presId="urn:microsoft.com/office/officeart/2005/8/layout/list1"/>
    <dgm:cxn modelId="{8AE35130-12C2-4FE1-B29B-F348FDD2052C}" type="presParOf" srcId="{74D2FD6B-447D-4B3D-9C58-8EC1BC8449B3}" destId="{11A438A8-5D72-4FBD-B3F5-A86CB6826408}" srcOrd="12" destOrd="0" presId="urn:microsoft.com/office/officeart/2005/8/layout/list1"/>
    <dgm:cxn modelId="{FF9ED5A5-B5F9-44D2-AF6A-2AEF9F31AC45}" type="presParOf" srcId="{11A438A8-5D72-4FBD-B3F5-A86CB6826408}" destId="{B27AE3D5-F98F-48FE-9D72-6587E9CD0BA6}" srcOrd="0" destOrd="0" presId="urn:microsoft.com/office/officeart/2005/8/layout/list1"/>
    <dgm:cxn modelId="{E5CA9BDA-4951-497D-81CF-A90EE8137AEB}" type="presParOf" srcId="{11A438A8-5D72-4FBD-B3F5-A86CB6826408}" destId="{24EDFCF3-19C9-4B5F-BC6D-024036DDD9CA}" srcOrd="1" destOrd="0" presId="urn:microsoft.com/office/officeart/2005/8/layout/list1"/>
    <dgm:cxn modelId="{D78F7EF9-091D-44C2-BD4C-EED4B65F4D66}" type="presParOf" srcId="{74D2FD6B-447D-4B3D-9C58-8EC1BC8449B3}" destId="{5A3EFE63-6CBF-4922-B970-B33EECDAC710}" srcOrd="13" destOrd="0" presId="urn:microsoft.com/office/officeart/2005/8/layout/list1"/>
    <dgm:cxn modelId="{E89D789A-D2D7-46AB-8BDB-357B00F749F5}" type="presParOf" srcId="{74D2FD6B-447D-4B3D-9C58-8EC1BC8449B3}" destId="{42B6E7CB-D86D-4A69-BF36-828E84EDCA3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195951-EB4A-4A45-8DDC-CBA2F00EF830}" type="doc">
      <dgm:prSet loTypeId="urn:diagrams.loki3.com/TabbedArc+Icon" loCatId="relationship" qsTypeId="urn:microsoft.com/office/officeart/2005/8/quickstyle/simple1" qsCatId="simple" csTypeId="urn:microsoft.com/office/officeart/2005/8/colors/colorful3" csCatId="colorful" phldr="1"/>
      <dgm:spPr/>
    </dgm:pt>
    <dgm:pt modelId="{F3D2981A-DBB7-4FDA-9785-61CEC4590D28}">
      <dgm:prSet phldrT="[Text]" custT="1"/>
      <dgm:spPr/>
      <dgm:t>
        <a:bodyPr/>
        <a:lstStyle/>
        <a:p>
          <a:pPr>
            <a:buAutoNum type="arabicPeriod"/>
          </a:pPr>
          <a:r>
            <a:rPr lang="ru-RU" sz="2800" dirty="0" err="1" smtClean="0">
              <a:solidFill>
                <a:schemeClr val="tx1"/>
              </a:solidFill>
            </a:rPr>
            <a:t>Беҳсозии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низоми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идоракунии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давлатӣ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endParaRPr lang="en-US" sz="2800" dirty="0">
            <a:solidFill>
              <a:schemeClr val="tx1"/>
            </a:solidFill>
          </a:endParaRPr>
        </a:p>
      </dgm:t>
    </dgm:pt>
    <dgm:pt modelId="{D9A1B2B6-9BFA-422D-92C6-5D1930F911B3}" type="parTrans" cxnId="{BEB72C39-9AAE-4FE0-97EB-4C7067B8305D}">
      <dgm:prSet/>
      <dgm:spPr/>
      <dgm:t>
        <a:bodyPr/>
        <a:lstStyle/>
        <a:p>
          <a:endParaRPr lang="en-US" sz="2000"/>
        </a:p>
      </dgm:t>
    </dgm:pt>
    <dgm:pt modelId="{24562008-A385-4B89-8B72-6F9511DAA489}" type="sibTrans" cxnId="{BEB72C39-9AAE-4FE0-97EB-4C7067B8305D}">
      <dgm:prSet/>
      <dgm:spPr/>
      <dgm:t>
        <a:bodyPr/>
        <a:lstStyle/>
        <a:p>
          <a:endParaRPr lang="en-US" sz="2000"/>
        </a:p>
      </dgm:t>
    </dgm:pt>
    <dgm:pt modelId="{ED6204C0-8FF7-44C4-A919-115A2C5DE056}">
      <dgm:prSet phldrT="[Text]" custT="1"/>
      <dgm:spPr/>
      <dgm:t>
        <a:bodyPr/>
        <a:lstStyle/>
        <a:p>
          <a:r>
            <a:rPr lang="ru-RU" sz="2800" dirty="0" err="1" smtClean="0">
              <a:solidFill>
                <a:schemeClr val="tx1"/>
              </a:solidFill>
            </a:rPr>
            <a:t>Равиши</a:t>
          </a:r>
          <a:r>
            <a:rPr lang="ru-RU" sz="2800" dirty="0" smtClean="0">
              <a:solidFill>
                <a:schemeClr val="tx1"/>
              </a:solidFill>
            </a:rPr>
            <a:t>  </a:t>
          </a:r>
          <a:r>
            <a:rPr lang="ru-RU" sz="2800" dirty="0" err="1" smtClean="0">
              <a:solidFill>
                <a:schemeClr val="tx1"/>
              </a:solidFill>
            </a:rPr>
            <a:t>омехта</a:t>
          </a:r>
          <a:r>
            <a:rPr lang="ru-RU" sz="2800" dirty="0" smtClean="0">
              <a:solidFill>
                <a:schemeClr val="tx1"/>
              </a:solidFill>
            </a:rPr>
            <a:t>(</a:t>
          </a:r>
          <a:r>
            <a:rPr lang="ru-RU" sz="2800" dirty="0" err="1" smtClean="0">
              <a:solidFill>
                <a:schemeClr val="tx1"/>
              </a:solidFill>
            </a:rPr>
            <a:t>бисёрҷониба</a:t>
          </a:r>
          <a:r>
            <a:rPr lang="ru-RU" sz="2800" dirty="0" smtClean="0">
              <a:solidFill>
                <a:schemeClr val="tx1"/>
              </a:solidFill>
            </a:rPr>
            <a:t>)</a:t>
          </a:r>
          <a:r>
            <a:rPr lang="tg-Cyrl-TJ" sz="2800" dirty="0" smtClean="0">
              <a:solidFill>
                <a:schemeClr val="tx1"/>
              </a:solidFill>
            </a:rPr>
            <a:t> 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endParaRPr lang="en-US" sz="2800" dirty="0">
            <a:solidFill>
              <a:schemeClr val="tx1"/>
            </a:solidFill>
          </a:endParaRPr>
        </a:p>
      </dgm:t>
    </dgm:pt>
    <dgm:pt modelId="{E55A6A5D-63FB-4C5F-A463-5E2D15DA7A7D}" type="parTrans" cxnId="{F15991E4-15C7-4251-8DA3-884CAC42DDA3}">
      <dgm:prSet/>
      <dgm:spPr/>
      <dgm:t>
        <a:bodyPr/>
        <a:lstStyle/>
        <a:p>
          <a:endParaRPr lang="en-US" sz="2000"/>
        </a:p>
      </dgm:t>
    </dgm:pt>
    <dgm:pt modelId="{ADE93B2D-2D7F-48A3-B2FA-C7FBE59EC302}" type="sibTrans" cxnId="{F15991E4-15C7-4251-8DA3-884CAC42DDA3}">
      <dgm:prSet/>
      <dgm:spPr/>
      <dgm:t>
        <a:bodyPr/>
        <a:lstStyle/>
        <a:p>
          <a:endParaRPr lang="en-US" sz="2000"/>
        </a:p>
      </dgm:t>
    </dgm:pt>
    <dgm:pt modelId="{806BB6E8-707F-43B3-A56F-1FE6303FF7C7}">
      <dgm:prSet phldrT="[Text]" custT="1"/>
      <dgm:spPr/>
      <dgm:t>
        <a:bodyPr/>
        <a:lstStyle/>
        <a:p>
          <a:r>
            <a:rPr lang="ru-RU" sz="2800" dirty="0" err="1" smtClean="0">
              <a:solidFill>
                <a:schemeClr val="tx1"/>
              </a:solidFill>
            </a:rPr>
            <a:t>Беҳсозии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вазъи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гуруҳҳои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ҳадафманд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endParaRPr lang="en-US" sz="2800" dirty="0">
            <a:solidFill>
              <a:schemeClr val="tx1"/>
            </a:solidFill>
          </a:endParaRPr>
        </a:p>
      </dgm:t>
    </dgm:pt>
    <dgm:pt modelId="{B1557AD6-1EF4-4769-91D3-9D354D8ED2E7}" type="parTrans" cxnId="{5C2D22C6-64B6-42D6-A734-2DACE768C671}">
      <dgm:prSet/>
      <dgm:spPr/>
      <dgm:t>
        <a:bodyPr/>
        <a:lstStyle/>
        <a:p>
          <a:endParaRPr lang="en-US" sz="2000"/>
        </a:p>
      </dgm:t>
    </dgm:pt>
    <dgm:pt modelId="{A1ED3201-3DBF-4F63-90E0-74ADC4993E56}" type="sibTrans" cxnId="{5C2D22C6-64B6-42D6-A734-2DACE768C671}">
      <dgm:prSet/>
      <dgm:spPr/>
      <dgm:t>
        <a:bodyPr/>
        <a:lstStyle/>
        <a:p>
          <a:endParaRPr lang="en-US" sz="2000"/>
        </a:p>
      </dgm:t>
    </dgm:pt>
    <dgm:pt modelId="{26D65966-32A1-470D-A941-3E90165B0828}" type="pres">
      <dgm:prSet presAssocID="{CC195951-EB4A-4A45-8DDC-CBA2F00EF830}" presName="Name0" presStyleCnt="0">
        <dgm:presLayoutVars>
          <dgm:dir/>
          <dgm:resizeHandles val="exact"/>
        </dgm:presLayoutVars>
      </dgm:prSet>
      <dgm:spPr/>
    </dgm:pt>
    <dgm:pt modelId="{AF91772D-F35C-4053-A7EC-6555ACA3352C}" type="pres">
      <dgm:prSet presAssocID="{F3D2981A-DBB7-4FDA-9785-61CEC4590D28}" presName="twoplus" presStyleLbl="node1" presStyleIdx="0" presStyleCnt="3" custAng="17088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A980E4-C622-4887-89F6-0149DCBBD997}" type="pres">
      <dgm:prSet presAssocID="{ED6204C0-8FF7-44C4-A919-115A2C5DE056}" presName="twoplus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80894-C3F5-4F15-A2F4-4418FA6C042D}" type="pres">
      <dgm:prSet presAssocID="{806BB6E8-707F-43B3-A56F-1FE6303FF7C7}" presName="twoplus" presStyleLbl="node1" presStyleIdx="2" presStyleCnt="3" custAng="19630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478A0F-E768-4F6F-B1DD-60BDC755EE93}" type="presOf" srcId="{806BB6E8-707F-43B3-A56F-1FE6303FF7C7}" destId="{F5180894-C3F5-4F15-A2F4-4418FA6C042D}" srcOrd="0" destOrd="0" presId="urn:diagrams.loki3.com/TabbedArc+Icon"/>
    <dgm:cxn modelId="{06131211-D8F3-495C-AF46-C3B7CECD0AC9}" type="presOf" srcId="{ED6204C0-8FF7-44C4-A919-115A2C5DE056}" destId="{ABA980E4-C622-4887-89F6-0149DCBBD997}" srcOrd="0" destOrd="0" presId="urn:diagrams.loki3.com/TabbedArc+Icon"/>
    <dgm:cxn modelId="{3E14AB68-5C6B-4A1D-BE4B-073F0B872880}" type="presOf" srcId="{F3D2981A-DBB7-4FDA-9785-61CEC4590D28}" destId="{AF91772D-F35C-4053-A7EC-6555ACA3352C}" srcOrd="0" destOrd="0" presId="urn:diagrams.loki3.com/TabbedArc+Icon"/>
    <dgm:cxn modelId="{F15991E4-15C7-4251-8DA3-884CAC42DDA3}" srcId="{CC195951-EB4A-4A45-8DDC-CBA2F00EF830}" destId="{ED6204C0-8FF7-44C4-A919-115A2C5DE056}" srcOrd="1" destOrd="0" parTransId="{E55A6A5D-63FB-4C5F-A463-5E2D15DA7A7D}" sibTransId="{ADE93B2D-2D7F-48A3-B2FA-C7FBE59EC302}"/>
    <dgm:cxn modelId="{9B99F988-F400-4BBE-85B4-F33BA1A6D7BF}" type="presOf" srcId="{CC195951-EB4A-4A45-8DDC-CBA2F00EF830}" destId="{26D65966-32A1-470D-A941-3E90165B0828}" srcOrd="0" destOrd="0" presId="urn:diagrams.loki3.com/TabbedArc+Icon"/>
    <dgm:cxn modelId="{BEB72C39-9AAE-4FE0-97EB-4C7067B8305D}" srcId="{CC195951-EB4A-4A45-8DDC-CBA2F00EF830}" destId="{F3D2981A-DBB7-4FDA-9785-61CEC4590D28}" srcOrd="0" destOrd="0" parTransId="{D9A1B2B6-9BFA-422D-92C6-5D1930F911B3}" sibTransId="{24562008-A385-4B89-8B72-6F9511DAA489}"/>
    <dgm:cxn modelId="{5C2D22C6-64B6-42D6-A734-2DACE768C671}" srcId="{CC195951-EB4A-4A45-8DDC-CBA2F00EF830}" destId="{806BB6E8-707F-43B3-A56F-1FE6303FF7C7}" srcOrd="2" destOrd="0" parTransId="{B1557AD6-1EF4-4769-91D3-9D354D8ED2E7}" sibTransId="{A1ED3201-3DBF-4F63-90E0-74ADC4993E56}"/>
    <dgm:cxn modelId="{F80C31C3-46BE-412A-B173-033645BD212D}" type="presParOf" srcId="{26D65966-32A1-470D-A941-3E90165B0828}" destId="{AF91772D-F35C-4053-A7EC-6555ACA3352C}" srcOrd="0" destOrd="0" presId="urn:diagrams.loki3.com/TabbedArc+Icon"/>
    <dgm:cxn modelId="{0496049E-8450-4857-9268-17BE9C54499D}" type="presParOf" srcId="{26D65966-32A1-470D-A941-3E90165B0828}" destId="{ABA980E4-C622-4887-89F6-0149DCBBD997}" srcOrd="1" destOrd="0" presId="urn:diagrams.loki3.com/TabbedArc+Icon"/>
    <dgm:cxn modelId="{F39E4AE5-496F-4396-8052-2730C2FFE991}" type="presParOf" srcId="{26D65966-32A1-470D-A941-3E90165B0828}" destId="{F5180894-C3F5-4F15-A2F4-4418FA6C042D}" srcOrd="2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D26754-0741-4E76-B54D-584A5B35C6F0}" type="doc">
      <dgm:prSet loTypeId="urn:microsoft.com/office/officeart/2005/8/layout/matrix3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5BF68AF-43C9-4594-A2D5-6570B4B81FFF}">
      <dgm:prSet phldrT="[Text]" custT="1"/>
      <dgm:spPr/>
      <dgm:t>
        <a:bodyPr/>
        <a:lstStyle/>
        <a:p>
          <a:pPr>
            <a:buNone/>
          </a:pPr>
          <a:r>
            <a:rPr lang="ru-RU" sz="2400" dirty="0">
              <a:solidFill>
                <a:schemeClr val="tx1"/>
              </a:solidFill>
            </a:rPr>
            <a:t>1. </a:t>
          </a:r>
          <a:r>
            <a:rPr lang="ru-RU" sz="2400" dirty="0" err="1" smtClean="0">
              <a:solidFill>
                <a:schemeClr val="tx1"/>
              </a:solidFill>
            </a:rPr>
            <a:t>Бо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забони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шахсони</a:t>
          </a:r>
          <a:r>
            <a:rPr lang="ru-RU" sz="2400" dirty="0" smtClean="0">
              <a:solidFill>
                <a:schemeClr val="tx1"/>
              </a:solidFill>
            </a:rPr>
            <a:t>  </a:t>
          </a:r>
          <a:r>
            <a:rPr lang="ru-RU" sz="2400" dirty="0" err="1" smtClean="0">
              <a:solidFill>
                <a:schemeClr val="tx1"/>
              </a:solidFill>
            </a:rPr>
            <a:t>қарорқабулкунанда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баён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шудааст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endParaRPr lang="en-US" sz="2400" dirty="0">
            <a:solidFill>
              <a:schemeClr val="tx1"/>
            </a:solidFill>
          </a:endParaRPr>
        </a:p>
      </dgm:t>
    </dgm:pt>
    <dgm:pt modelId="{259C6F62-0138-4716-853A-79B51C1AF437}" type="parTrans" cxnId="{3BEAFAC9-A34E-442E-A51E-9D7CFE813FBB}">
      <dgm:prSet/>
      <dgm:spPr/>
      <dgm:t>
        <a:bodyPr/>
        <a:lstStyle/>
        <a:p>
          <a:endParaRPr lang="en-US" sz="2000"/>
        </a:p>
      </dgm:t>
    </dgm:pt>
    <dgm:pt modelId="{9C347630-5C15-42D4-AB6C-98E90711F90E}" type="sibTrans" cxnId="{3BEAFAC9-A34E-442E-A51E-9D7CFE813FBB}">
      <dgm:prSet/>
      <dgm:spPr/>
      <dgm:t>
        <a:bodyPr/>
        <a:lstStyle/>
        <a:p>
          <a:endParaRPr lang="en-US" sz="2000"/>
        </a:p>
      </dgm:t>
    </dgm:pt>
    <dgm:pt modelId="{067C3F9E-CDD8-4B22-9532-36DE05CA1FE7}">
      <dgm:prSet phldrT="[Text]"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</a:rPr>
            <a:t>2. </a:t>
          </a:r>
          <a:r>
            <a:rPr lang="ru-RU" sz="2400" dirty="0" smtClean="0">
              <a:solidFill>
                <a:schemeClr val="tx1"/>
              </a:solidFill>
            </a:rPr>
            <a:t>Аз </a:t>
          </a:r>
          <a:r>
            <a:rPr lang="ru-RU" sz="2400" dirty="0" err="1" smtClean="0">
              <a:solidFill>
                <a:schemeClr val="tx1"/>
              </a:solidFill>
            </a:rPr>
            <a:t>далелҳои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воқеӣ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иборат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аст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endParaRPr lang="en-US" sz="2400" dirty="0">
            <a:solidFill>
              <a:schemeClr val="tx1"/>
            </a:solidFill>
          </a:endParaRPr>
        </a:p>
      </dgm:t>
    </dgm:pt>
    <dgm:pt modelId="{E2F67007-3386-4488-887F-B65B3CB33DE8}" type="parTrans" cxnId="{0975CEE4-C235-4F8A-BD78-5B20CCBF865E}">
      <dgm:prSet/>
      <dgm:spPr/>
      <dgm:t>
        <a:bodyPr/>
        <a:lstStyle/>
        <a:p>
          <a:endParaRPr lang="en-US" sz="2000"/>
        </a:p>
      </dgm:t>
    </dgm:pt>
    <dgm:pt modelId="{A9F2E4FF-2B60-4C54-B21F-312D620EB95C}" type="sibTrans" cxnId="{0975CEE4-C235-4F8A-BD78-5B20CCBF865E}">
      <dgm:prSet/>
      <dgm:spPr/>
      <dgm:t>
        <a:bodyPr/>
        <a:lstStyle/>
        <a:p>
          <a:endParaRPr lang="en-US" sz="2000"/>
        </a:p>
      </dgm:t>
    </dgm:pt>
    <dgm:pt modelId="{F363EBF1-5BE3-431B-BC8D-10574EC2F38B}">
      <dgm:prSet phldrT="[Text]"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</a:rPr>
            <a:t>3. 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Талаботи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сиёсати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амалкунандаи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давлатиро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инъкос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мекунад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endParaRPr lang="en-US" sz="2400" dirty="0">
            <a:solidFill>
              <a:schemeClr val="tx1"/>
            </a:solidFill>
          </a:endParaRPr>
        </a:p>
      </dgm:t>
    </dgm:pt>
    <dgm:pt modelId="{1C7308CA-86D2-4A5F-8E8C-D4537304A3D0}" type="parTrans" cxnId="{F0B72961-0234-4F91-9879-F84D8636A3DA}">
      <dgm:prSet/>
      <dgm:spPr/>
      <dgm:t>
        <a:bodyPr/>
        <a:lstStyle/>
        <a:p>
          <a:endParaRPr lang="en-US" sz="2000"/>
        </a:p>
      </dgm:t>
    </dgm:pt>
    <dgm:pt modelId="{71B24982-2CAA-42EB-8739-DEF405ECFE6F}" type="sibTrans" cxnId="{F0B72961-0234-4F91-9879-F84D8636A3DA}">
      <dgm:prSet/>
      <dgm:spPr/>
      <dgm:t>
        <a:bodyPr/>
        <a:lstStyle/>
        <a:p>
          <a:endParaRPr lang="en-US" sz="2000"/>
        </a:p>
      </dgm:t>
    </dgm:pt>
    <dgm:pt modelId="{3EC9BBAE-CE60-4F2F-B775-92D76EB66D80}">
      <dgm:prSet phldrT="[Text]"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</a:rPr>
            <a:t>4. </a:t>
          </a:r>
          <a:r>
            <a:rPr lang="ru-RU" sz="2400" dirty="0" err="1" smtClean="0">
              <a:solidFill>
                <a:schemeClr val="tx1"/>
              </a:solidFill>
            </a:rPr>
            <a:t>Роҳи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ҳал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пешниҳод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мекунад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endParaRPr lang="en-US" sz="2400" dirty="0">
            <a:solidFill>
              <a:schemeClr val="tx1"/>
            </a:solidFill>
          </a:endParaRPr>
        </a:p>
      </dgm:t>
    </dgm:pt>
    <dgm:pt modelId="{0C839605-3C66-43AA-8FCF-E0A8E9BBF0DC}" type="parTrans" cxnId="{8A53C23B-39F7-4EAA-AF90-F91C74968507}">
      <dgm:prSet/>
      <dgm:spPr/>
      <dgm:t>
        <a:bodyPr/>
        <a:lstStyle/>
        <a:p>
          <a:endParaRPr lang="en-US" sz="2000"/>
        </a:p>
      </dgm:t>
    </dgm:pt>
    <dgm:pt modelId="{6D7817BC-5CF5-40F2-A0A0-610497505E2A}" type="sibTrans" cxnId="{8A53C23B-39F7-4EAA-AF90-F91C74968507}">
      <dgm:prSet/>
      <dgm:spPr/>
      <dgm:t>
        <a:bodyPr/>
        <a:lstStyle/>
        <a:p>
          <a:endParaRPr lang="en-US" sz="2000"/>
        </a:p>
      </dgm:t>
    </dgm:pt>
    <dgm:pt modelId="{01E374E2-2364-4C2C-ACE6-DC35CAB5D68C}" type="pres">
      <dgm:prSet presAssocID="{0ED26754-0741-4E76-B54D-584A5B35C6F0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B12788-C4CD-4884-BBE9-56A8FA69614A}" type="pres">
      <dgm:prSet presAssocID="{0ED26754-0741-4E76-B54D-584A5B35C6F0}" presName="diamond" presStyleLbl="bgShp" presStyleIdx="0" presStyleCnt="1" custScaleX="179688" custLinFactNeighborX="0" custLinFactNeighborY="609"/>
      <dgm:spPr/>
    </dgm:pt>
    <dgm:pt modelId="{BD4E676D-75DD-49AF-BCC5-B72A70373213}" type="pres">
      <dgm:prSet presAssocID="{0ED26754-0741-4E76-B54D-584A5B35C6F0}" presName="quad1" presStyleLbl="node1" presStyleIdx="0" presStyleCnt="4" custScaleX="196717" custLinFactNeighborX="-74186" custLinFactNeighborY="-31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3A28A-A59C-49B4-B315-A5A02EBB45E2}" type="pres">
      <dgm:prSet presAssocID="{0ED26754-0741-4E76-B54D-584A5B35C6F0}" presName="quad2" presStyleLbl="node1" presStyleIdx="1" presStyleCnt="4" custScaleX="209209" custLinFactNeighborX="57005" custLinFactNeighborY="-7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9F4969-E2F9-4039-A418-62AFC22ED16A}" type="pres">
      <dgm:prSet presAssocID="{0ED26754-0741-4E76-B54D-584A5B35C6F0}" presName="quad3" presStyleLbl="node1" presStyleIdx="2" presStyleCnt="4" custScaleX="202963" custLinFactNeighborX="-81214" custLinFactNeighborY="78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7E43E0-1141-485E-A620-96D0BE7A6D9B}" type="pres">
      <dgm:prSet presAssocID="{0ED26754-0741-4E76-B54D-584A5B35C6F0}" presName="quad4" presStyleLbl="node1" presStyleIdx="3" presStyleCnt="4" custScaleX="214287" custLinFactNeighborX="53297" custLinFactNeighborY="71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704D76-F8C4-4BF9-A2C2-D0E7FEC73AD0}" type="presOf" srcId="{3EC9BBAE-CE60-4F2F-B775-92D76EB66D80}" destId="{557E43E0-1141-485E-A620-96D0BE7A6D9B}" srcOrd="0" destOrd="0" presId="urn:microsoft.com/office/officeart/2005/8/layout/matrix3"/>
    <dgm:cxn modelId="{00A770F6-2F42-4EA6-A751-6575643C4AE6}" type="presOf" srcId="{067C3F9E-CDD8-4B22-9532-36DE05CA1FE7}" destId="{D2D3A28A-A59C-49B4-B315-A5A02EBB45E2}" srcOrd="0" destOrd="0" presId="urn:microsoft.com/office/officeart/2005/8/layout/matrix3"/>
    <dgm:cxn modelId="{3BEAFAC9-A34E-442E-A51E-9D7CFE813FBB}" srcId="{0ED26754-0741-4E76-B54D-584A5B35C6F0}" destId="{65BF68AF-43C9-4594-A2D5-6570B4B81FFF}" srcOrd="0" destOrd="0" parTransId="{259C6F62-0138-4716-853A-79B51C1AF437}" sibTransId="{9C347630-5C15-42D4-AB6C-98E90711F90E}"/>
    <dgm:cxn modelId="{09A47536-148A-4766-948B-21762250931C}" type="presOf" srcId="{65BF68AF-43C9-4594-A2D5-6570B4B81FFF}" destId="{BD4E676D-75DD-49AF-BCC5-B72A70373213}" srcOrd="0" destOrd="0" presId="urn:microsoft.com/office/officeart/2005/8/layout/matrix3"/>
    <dgm:cxn modelId="{8A53C23B-39F7-4EAA-AF90-F91C74968507}" srcId="{0ED26754-0741-4E76-B54D-584A5B35C6F0}" destId="{3EC9BBAE-CE60-4F2F-B775-92D76EB66D80}" srcOrd="3" destOrd="0" parTransId="{0C839605-3C66-43AA-8FCF-E0A8E9BBF0DC}" sibTransId="{6D7817BC-5CF5-40F2-A0A0-610497505E2A}"/>
    <dgm:cxn modelId="{0975CEE4-C235-4F8A-BD78-5B20CCBF865E}" srcId="{0ED26754-0741-4E76-B54D-584A5B35C6F0}" destId="{067C3F9E-CDD8-4B22-9532-36DE05CA1FE7}" srcOrd="1" destOrd="0" parTransId="{E2F67007-3386-4488-887F-B65B3CB33DE8}" sibTransId="{A9F2E4FF-2B60-4C54-B21F-312D620EB95C}"/>
    <dgm:cxn modelId="{F0B72961-0234-4F91-9879-F84D8636A3DA}" srcId="{0ED26754-0741-4E76-B54D-584A5B35C6F0}" destId="{F363EBF1-5BE3-431B-BC8D-10574EC2F38B}" srcOrd="2" destOrd="0" parTransId="{1C7308CA-86D2-4A5F-8E8C-D4537304A3D0}" sibTransId="{71B24982-2CAA-42EB-8739-DEF405ECFE6F}"/>
    <dgm:cxn modelId="{3B4A6DEB-C681-49BD-9C23-42DEFCC9BFB5}" type="presOf" srcId="{F363EBF1-5BE3-431B-BC8D-10574EC2F38B}" destId="{739F4969-E2F9-4039-A418-62AFC22ED16A}" srcOrd="0" destOrd="0" presId="urn:microsoft.com/office/officeart/2005/8/layout/matrix3"/>
    <dgm:cxn modelId="{48C62F30-76DC-4FB0-B028-0BF3A03EE752}" type="presOf" srcId="{0ED26754-0741-4E76-B54D-584A5B35C6F0}" destId="{01E374E2-2364-4C2C-ACE6-DC35CAB5D68C}" srcOrd="0" destOrd="0" presId="urn:microsoft.com/office/officeart/2005/8/layout/matrix3"/>
    <dgm:cxn modelId="{8EAE563E-A590-41FD-89A5-F87341771062}" type="presParOf" srcId="{01E374E2-2364-4C2C-ACE6-DC35CAB5D68C}" destId="{3AB12788-C4CD-4884-BBE9-56A8FA69614A}" srcOrd="0" destOrd="0" presId="urn:microsoft.com/office/officeart/2005/8/layout/matrix3"/>
    <dgm:cxn modelId="{195AC585-6EB1-41BC-ACB3-8B020636A684}" type="presParOf" srcId="{01E374E2-2364-4C2C-ACE6-DC35CAB5D68C}" destId="{BD4E676D-75DD-49AF-BCC5-B72A70373213}" srcOrd="1" destOrd="0" presId="urn:microsoft.com/office/officeart/2005/8/layout/matrix3"/>
    <dgm:cxn modelId="{DEB492B7-390E-4C03-95C4-BBAC5363ECE9}" type="presParOf" srcId="{01E374E2-2364-4C2C-ACE6-DC35CAB5D68C}" destId="{D2D3A28A-A59C-49B4-B315-A5A02EBB45E2}" srcOrd="2" destOrd="0" presId="urn:microsoft.com/office/officeart/2005/8/layout/matrix3"/>
    <dgm:cxn modelId="{55C88AA8-0E33-43CB-A2F5-C762CCFA6128}" type="presParOf" srcId="{01E374E2-2364-4C2C-ACE6-DC35CAB5D68C}" destId="{739F4969-E2F9-4039-A418-62AFC22ED16A}" srcOrd="3" destOrd="0" presId="urn:microsoft.com/office/officeart/2005/8/layout/matrix3"/>
    <dgm:cxn modelId="{8BBCE54E-E489-40C2-B9A2-2F1FEA26FDB1}" type="presParOf" srcId="{01E374E2-2364-4C2C-ACE6-DC35CAB5D68C}" destId="{557E43E0-1141-485E-A620-96D0BE7A6D9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665066-E84C-47F2-81F8-12A36053F9FB}">
      <dsp:nvSpPr>
        <dsp:cNvPr id="0" name=""/>
        <dsp:cNvSpPr/>
      </dsp:nvSpPr>
      <dsp:spPr>
        <a:xfrm>
          <a:off x="0" y="428541"/>
          <a:ext cx="10160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4B5515-4115-409F-9744-51B4E282C00B}">
      <dsp:nvSpPr>
        <dsp:cNvPr id="0" name=""/>
        <dsp:cNvSpPr/>
      </dsp:nvSpPr>
      <dsp:spPr>
        <a:xfrm>
          <a:off x="508000" y="74301"/>
          <a:ext cx="7112000" cy="7084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AutoNum type="arabicPeriod"/>
          </a:pPr>
          <a:r>
            <a:rPr lang="ru-RU" sz="2400" kern="1200" dirty="0" smtClean="0">
              <a:solidFill>
                <a:schemeClr val="tx1"/>
              </a:solidFill>
            </a:rPr>
            <a:t>Дар </a:t>
          </a:r>
          <a:r>
            <a:rPr lang="ru-RU" sz="2400" kern="1200" dirty="0" err="1" smtClean="0">
              <a:solidFill>
                <a:schemeClr val="tx1"/>
              </a:solidFill>
            </a:rPr>
            <a:t>натиҷаи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гузаронидини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таҳлили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мустақилонаи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буҷет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42585" y="108886"/>
        <a:ext cx="7042830" cy="639310"/>
      </dsp:txXfrm>
    </dsp:sp>
    <dsp:sp modelId="{8DBC0D6E-DBE4-43B2-9BC5-942F5E692172}">
      <dsp:nvSpPr>
        <dsp:cNvPr id="0" name=""/>
        <dsp:cNvSpPr/>
      </dsp:nvSpPr>
      <dsp:spPr>
        <a:xfrm>
          <a:off x="0" y="1517181"/>
          <a:ext cx="10160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3506125"/>
              <a:satOff val="-20632"/>
              <a:lumOff val="78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DFB019-B40D-4C05-9B17-173500455858}">
      <dsp:nvSpPr>
        <dsp:cNvPr id="0" name=""/>
        <dsp:cNvSpPr/>
      </dsp:nvSpPr>
      <dsp:spPr>
        <a:xfrm>
          <a:off x="508000" y="1162941"/>
          <a:ext cx="7112000" cy="708480"/>
        </a:xfrm>
        <a:prstGeom prst="roundRect">
          <a:avLst/>
        </a:prstGeom>
        <a:solidFill>
          <a:schemeClr val="accent2">
            <a:hueOff val="3506125"/>
            <a:satOff val="-20632"/>
            <a:lumOff val="785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tx1"/>
              </a:solidFill>
            </a:rPr>
            <a:t>Гузаронидани</a:t>
          </a:r>
          <a:r>
            <a:rPr lang="ru-RU" sz="2400" kern="1200" dirty="0" smtClean="0">
              <a:solidFill>
                <a:schemeClr val="tx1"/>
              </a:solidFill>
            </a:rPr>
            <a:t> мониторинги </a:t>
          </a:r>
          <a:r>
            <a:rPr lang="ru-RU" sz="2400" kern="1200" dirty="0" err="1" smtClean="0">
              <a:solidFill>
                <a:schemeClr val="tx1"/>
              </a:solidFill>
            </a:rPr>
            <a:t>ҷамъиятӣ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42585" y="1197526"/>
        <a:ext cx="7042830" cy="639310"/>
      </dsp:txXfrm>
    </dsp:sp>
    <dsp:sp modelId="{3A06CFED-2EB4-41D8-ACE8-334C7561055F}">
      <dsp:nvSpPr>
        <dsp:cNvPr id="0" name=""/>
        <dsp:cNvSpPr/>
      </dsp:nvSpPr>
      <dsp:spPr>
        <a:xfrm>
          <a:off x="0" y="2605821"/>
          <a:ext cx="10160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7012249"/>
              <a:satOff val="-41263"/>
              <a:lumOff val="157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F9D99C-C2F0-4092-85FC-873F6BB076F8}">
      <dsp:nvSpPr>
        <dsp:cNvPr id="0" name=""/>
        <dsp:cNvSpPr/>
      </dsp:nvSpPr>
      <dsp:spPr>
        <a:xfrm>
          <a:off x="508000" y="2251581"/>
          <a:ext cx="7112000" cy="708480"/>
        </a:xfrm>
        <a:prstGeom prst="roundRect">
          <a:avLst/>
        </a:prstGeom>
        <a:solidFill>
          <a:schemeClr val="accent2">
            <a:hueOff val="7012249"/>
            <a:satOff val="-41263"/>
            <a:lumOff val="157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tx1"/>
              </a:solidFill>
            </a:rPr>
            <a:t>Гронилани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аудити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иҷтимоӣ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42585" y="2286166"/>
        <a:ext cx="7042830" cy="639310"/>
      </dsp:txXfrm>
    </dsp:sp>
    <dsp:sp modelId="{42B6E7CB-D86D-4A69-BF36-828E84EDCA3F}">
      <dsp:nvSpPr>
        <dsp:cNvPr id="0" name=""/>
        <dsp:cNvSpPr/>
      </dsp:nvSpPr>
      <dsp:spPr>
        <a:xfrm>
          <a:off x="0" y="3694461"/>
          <a:ext cx="10160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0518374"/>
              <a:satOff val="-61895"/>
              <a:lumOff val="235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EDFCF3-19C9-4B5F-BC6D-024036DDD9CA}">
      <dsp:nvSpPr>
        <dsp:cNvPr id="0" name=""/>
        <dsp:cNvSpPr/>
      </dsp:nvSpPr>
      <dsp:spPr>
        <a:xfrm>
          <a:off x="508000" y="3340221"/>
          <a:ext cx="7112000" cy="708480"/>
        </a:xfrm>
        <a:prstGeom prst="roundRect">
          <a:avLst/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tx1"/>
              </a:solidFill>
            </a:rPr>
            <a:t>Арзёбии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ниёзҳо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ва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талабот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42585" y="3374806"/>
        <a:ext cx="7042830" cy="639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91772D-F35C-4053-A7EC-6555ACA3352C}">
      <dsp:nvSpPr>
        <dsp:cNvPr id="0" name=""/>
        <dsp:cNvSpPr/>
      </dsp:nvSpPr>
      <dsp:spPr>
        <a:xfrm rot="20908861">
          <a:off x="2910" y="1816788"/>
          <a:ext cx="3110507" cy="2021830"/>
        </a:xfrm>
        <a:prstGeom prst="round2Same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35560" rIns="10668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AutoNum type="arabicPeriod"/>
          </a:pPr>
          <a:r>
            <a:rPr lang="ru-RU" sz="2800" kern="1200" dirty="0" err="1" smtClean="0">
              <a:solidFill>
                <a:schemeClr val="tx1"/>
              </a:solidFill>
            </a:rPr>
            <a:t>Беҳсозии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err="1" smtClean="0">
              <a:solidFill>
                <a:schemeClr val="tx1"/>
              </a:solidFill>
            </a:rPr>
            <a:t>низоми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err="1" smtClean="0">
              <a:solidFill>
                <a:schemeClr val="tx1"/>
              </a:solidFill>
            </a:rPr>
            <a:t>идоракунии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err="1" smtClean="0">
              <a:solidFill>
                <a:schemeClr val="tx1"/>
              </a:solidFill>
            </a:rPr>
            <a:t>давлатӣ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111463" y="1914492"/>
        <a:ext cx="2913111" cy="1923132"/>
      </dsp:txXfrm>
    </dsp:sp>
    <dsp:sp modelId="{ABA980E4-C622-4887-89F6-0149DCBBD997}">
      <dsp:nvSpPr>
        <dsp:cNvPr id="0" name=""/>
        <dsp:cNvSpPr/>
      </dsp:nvSpPr>
      <dsp:spPr>
        <a:xfrm>
          <a:off x="3524746" y="534944"/>
          <a:ext cx="3110507" cy="2021830"/>
        </a:xfrm>
        <a:prstGeom prst="round2SameRect">
          <a:avLst/>
        </a:prstGeom>
        <a:solidFill>
          <a:schemeClr val="accent3">
            <a:hueOff val="337107"/>
            <a:satOff val="-13274"/>
            <a:lumOff val="6471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35560" rIns="10668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solidFill>
                <a:schemeClr val="tx1"/>
              </a:solidFill>
            </a:rPr>
            <a:t>Равиши</a:t>
          </a:r>
          <a:r>
            <a:rPr lang="ru-RU" sz="2800" kern="1200" dirty="0" smtClean="0">
              <a:solidFill>
                <a:schemeClr val="tx1"/>
              </a:solidFill>
            </a:rPr>
            <a:t>  </a:t>
          </a:r>
          <a:r>
            <a:rPr lang="ru-RU" sz="2800" kern="1200" dirty="0" err="1" smtClean="0">
              <a:solidFill>
                <a:schemeClr val="tx1"/>
              </a:solidFill>
            </a:rPr>
            <a:t>омехта</a:t>
          </a:r>
          <a:r>
            <a:rPr lang="ru-RU" sz="2800" kern="1200" dirty="0" smtClean="0">
              <a:solidFill>
                <a:schemeClr val="tx1"/>
              </a:solidFill>
            </a:rPr>
            <a:t>(</a:t>
          </a:r>
          <a:r>
            <a:rPr lang="ru-RU" sz="2800" kern="1200" dirty="0" err="1" smtClean="0">
              <a:solidFill>
                <a:schemeClr val="tx1"/>
              </a:solidFill>
            </a:rPr>
            <a:t>бисёрҷониба</a:t>
          </a:r>
          <a:r>
            <a:rPr lang="ru-RU" sz="2800" kern="1200" dirty="0" smtClean="0">
              <a:solidFill>
                <a:schemeClr val="tx1"/>
              </a:solidFill>
            </a:rPr>
            <a:t>)</a:t>
          </a:r>
          <a:r>
            <a:rPr lang="tg-Cyrl-TJ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3623444" y="633642"/>
        <a:ext cx="2913111" cy="1923132"/>
      </dsp:txXfrm>
    </dsp:sp>
    <dsp:sp modelId="{F5180894-C3F5-4F15-A2F4-4418FA6C042D}">
      <dsp:nvSpPr>
        <dsp:cNvPr id="0" name=""/>
        <dsp:cNvSpPr/>
      </dsp:nvSpPr>
      <dsp:spPr>
        <a:xfrm rot="430154">
          <a:off x="7046581" y="1816788"/>
          <a:ext cx="3110507" cy="2021830"/>
        </a:xfrm>
        <a:prstGeom prst="round2SameRect">
          <a:avLst/>
        </a:prstGeom>
        <a:solidFill>
          <a:schemeClr val="accent3">
            <a:hueOff val="674214"/>
            <a:satOff val="-26549"/>
            <a:lumOff val="12941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35560" rIns="10668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solidFill>
                <a:schemeClr val="tx1"/>
              </a:solidFill>
            </a:rPr>
            <a:t>Беҳсозии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err="1" smtClean="0">
              <a:solidFill>
                <a:schemeClr val="tx1"/>
              </a:solidFill>
            </a:rPr>
            <a:t>вазъи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err="1" smtClean="0">
              <a:solidFill>
                <a:schemeClr val="tx1"/>
              </a:solidFill>
            </a:rPr>
            <a:t>гуруҳҳои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err="1" smtClean="0">
              <a:solidFill>
                <a:schemeClr val="tx1"/>
              </a:solidFill>
            </a:rPr>
            <a:t>ҳадафманд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7139120" y="1915100"/>
        <a:ext cx="2913111" cy="19231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12788-C4CD-4884-BBE9-56A8FA69614A}">
      <dsp:nvSpPr>
        <dsp:cNvPr id="0" name=""/>
        <dsp:cNvSpPr/>
      </dsp:nvSpPr>
      <dsp:spPr>
        <a:xfrm>
          <a:off x="1150616" y="0"/>
          <a:ext cx="7858767" cy="4373563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4E676D-75DD-49AF-BCC5-B72A70373213}">
      <dsp:nvSpPr>
        <dsp:cNvPr id="0" name=""/>
        <dsp:cNvSpPr/>
      </dsp:nvSpPr>
      <dsp:spPr>
        <a:xfrm>
          <a:off x="1218478" y="362202"/>
          <a:ext cx="3355381" cy="17056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tx1"/>
              </a:solidFill>
            </a:rPr>
            <a:t>1. </a:t>
          </a:r>
          <a:r>
            <a:rPr lang="ru-RU" sz="2400" kern="1200" dirty="0" err="1" smtClean="0">
              <a:solidFill>
                <a:schemeClr val="tx1"/>
              </a:solidFill>
            </a:rPr>
            <a:t>Бо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забони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шахсони</a:t>
          </a:r>
          <a:r>
            <a:rPr lang="ru-RU" sz="2400" kern="1200" dirty="0" smtClean="0">
              <a:solidFill>
                <a:schemeClr val="tx1"/>
              </a:solidFill>
            </a:rPr>
            <a:t>  </a:t>
          </a:r>
          <a:r>
            <a:rPr lang="ru-RU" sz="2400" kern="1200" dirty="0" err="1" smtClean="0">
              <a:solidFill>
                <a:schemeClr val="tx1"/>
              </a:solidFill>
            </a:rPr>
            <a:t>қарорқабулкунанда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баён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шудааст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301743" y="445467"/>
        <a:ext cx="3188851" cy="1539159"/>
      </dsp:txXfrm>
    </dsp:sp>
    <dsp:sp modelId="{D2D3A28A-A59C-49B4-B315-A5A02EBB45E2}">
      <dsp:nvSpPr>
        <dsp:cNvPr id="0" name=""/>
        <dsp:cNvSpPr/>
      </dsp:nvSpPr>
      <dsp:spPr>
        <a:xfrm>
          <a:off x="5186548" y="402167"/>
          <a:ext cx="3568456" cy="1705689"/>
        </a:xfrm>
        <a:prstGeom prst="roundRect">
          <a:avLst/>
        </a:prstGeom>
        <a:solidFill>
          <a:schemeClr val="accent2">
            <a:hueOff val="3506125"/>
            <a:satOff val="-20632"/>
            <a:lumOff val="78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chemeClr val="tx1"/>
              </a:solidFill>
            </a:rPr>
            <a:t>2. </a:t>
          </a:r>
          <a:r>
            <a:rPr lang="ru-RU" sz="2400" kern="1200" dirty="0" smtClean="0">
              <a:solidFill>
                <a:schemeClr val="tx1"/>
              </a:solidFill>
            </a:rPr>
            <a:t>Аз </a:t>
          </a:r>
          <a:r>
            <a:rPr lang="ru-RU" sz="2400" kern="1200" dirty="0" err="1" smtClean="0">
              <a:solidFill>
                <a:schemeClr val="tx1"/>
              </a:solidFill>
            </a:rPr>
            <a:t>далелҳои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воқеӣ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иборат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аст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269813" y="485432"/>
        <a:ext cx="3401926" cy="1539159"/>
      </dsp:txXfrm>
    </dsp:sp>
    <dsp:sp modelId="{739F4969-E2F9-4039-A418-62AFC22ED16A}">
      <dsp:nvSpPr>
        <dsp:cNvPr id="0" name=""/>
        <dsp:cNvSpPr/>
      </dsp:nvSpPr>
      <dsp:spPr>
        <a:xfrm>
          <a:off x="1045333" y="2385582"/>
          <a:ext cx="3461918" cy="1705689"/>
        </a:xfrm>
        <a:prstGeom prst="roundRect">
          <a:avLst/>
        </a:prstGeom>
        <a:solidFill>
          <a:schemeClr val="accent2">
            <a:hueOff val="7012249"/>
            <a:satOff val="-41263"/>
            <a:lumOff val="157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chemeClr val="tx1"/>
              </a:solidFill>
            </a:rPr>
            <a:t>3. 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Талаботи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сиёсати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амалкунандаи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давлатиро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инъкос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мекунад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28598" y="2468847"/>
        <a:ext cx="3295388" cy="1539159"/>
      </dsp:txXfrm>
    </dsp:sp>
    <dsp:sp modelId="{557E43E0-1141-485E-A620-96D0BE7A6D9B}">
      <dsp:nvSpPr>
        <dsp:cNvPr id="0" name=""/>
        <dsp:cNvSpPr/>
      </dsp:nvSpPr>
      <dsp:spPr>
        <a:xfrm>
          <a:off x="5079994" y="2374819"/>
          <a:ext cx="3655071" cy="1705689"/>
        </a:xfrm>
        <a:prstGeom prst="roundRect">
          <a:avLst/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chemeClr val="tx1"/>
              </a:solidFill>
            </a:rPr>
            <a:t>4. </a:t>
          </a:r>
          <a:r>
            <a:rPr lang="ru-RU" sz="2400" kern="1200" dirty="0" err="1" smtClean="0">
              <a:solidFill>
                <a:schemeClr val="tx1"/>
              </a:solidFill>
            </a:rPr>
            <a:t>Роҳи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ҳал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пешниҳод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мекунад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163259" y="2458084"/>
        <a:ext cx="3488541" cy="1539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TabbedArc+Icon">
  <dgm:title val="Tabbed Arc"/>
  <dgm:desc val="Use to show a set of related items arcing over a common area.  Best with small amounts of text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5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193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4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58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41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7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5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9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2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36796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3625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4A2CB6-400B-44EB-8E11-37293FDA7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063" y="2446934"/>
            <a:ext cx="10363200" cy="2543783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latin typeface="+mn-lt"/>
              </a:rPr>
              <a:t>ТАҲИЯИ </a:t>
            </a:r>
            <a:r>
              <a:rPr lang="ru-RU" sz="4400" dirty="0" err="1" smtClean="0">
                <a:latin typeface="+mn-lt"/>
              </a:rPr>
              <a:t>тавсияҳоИ</a:t>
            </a:r>
            <a:r>
              <a:rPr lang="ru-RU" sz="4400" dirty="0" smtClean="0">
                <a:latin typeface="+mn-lt"/>
              </a:rPr>
              <a:t> САМАРАНОК </a:t>
            </a:r>
            <a:r>
              <a:rPr lang="ru-RU" sz="4400" dirty="0">
                <a:latin typeface="+mn-lt"/>
              </a:rPr>
              <a:t>оид ба </a:t>
            </a:r>
            <a:r>
              <a:rPr lang="ru-RU" sz="4400" dirty="0" err="1" smtClean="0">
                <a:latin typeface="+mn-lt"/>
              </a:rPr>
              <a:t>буҷет</a:t>
            </a:r>
            <a:endParaRPr lang="en-US" sz="5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CFD174C-BBDF-4063-A2BA-79C23FD423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2263" y="5067682"/>
            <a:ext cx="9144000" cy="914400"/>
          </a:xfrm>
        </p:spPr>
        <p:txBody>
          <a:bodyPr>
            <a:noAutofit/>
          </a:bodyPr>
          <a:lstStyle/>
          <a:p>
            <a:pPr algn="r"/>
            <a:r>
              <a:rPr lang="ru-RU" sz="1800" dirty="0" err="1" smtClean="0"/>
              <a:t>Шолпан</a:t>
            </a:r>
            <a:r>
              <a:rPr lang="ru-RU" sz="1800" dirty="0" smtClean="0"/>
              <a:t> </a:t>
            </a:r>
            <a:r>
              <a:rPr lang="ru-RU" sz="1800" dirty="0"/>
              <a:t>Айтенова, 25 сентября 2017</a:t>
            </a:r>
            <a:endParaRPr lang="en-US" sz="18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8324" y="213010"/>
            <a:ext cx="1384127" cy="1485714"/>
          </a:xfrm>
          <a:prstGeom prst="rect">
            <a:avLst/>
          </a:prstGeom>
        </p:spPr>
      </p:pic>
      <p:pic>
        <p:nvPicPr>
          <p:cNvPr id="5" name="Picture 2" descr="Картинки по запросу suny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708" y="405429"/>
            <a:ext cx="2127819" cy="105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798" y="258180"/>
            <a:ext cx="4698764" cy="137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366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F7019B-48B6-499B-B25E-6E89F5467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590" y="1524318"/>
            <a:ext cx="10515600" cy="5116609"/>
          </a:xfrm>
        </p:spPr>
        <p:txBody>
          <a:bodyPr>
            <a:noAutofit/>
          </a:bodyPr>
          <a:lstStyle/>
          <a:p>
            <a:r>
              <a:rPr lang="ru-RU" sz="2800" dirty="0"/>
              <a:t>4. . Таҳияи </a:t>
            </a:r>
            <a:r>
              <a:rPr lang="ru-RU" sz="2800" dirty="0" err="1"/>
              <a:t>ҳадафҳои</a:t>
            </a:r>
            <a:r>
              <a:rPr lang="ru-RU" sz="2800" dirty="0"/>
              <a:t> </a:t>
            </a:r>
            <a:r>
              <a:rPr lang="ru-RU" sz="2800" dirty="0" err="1"/>
              <a:t>тавсия</a:t>
            </a:r>
            <a:r>
              <a:rPr lang="en-US" sz="2800" dirty="0"/>
              <a:t> (</a:t>
            </a:r>
            <a:r>
              <a:rPr lang="ru-RU" sz="2800" dirty="0" err="1"/>
              <a:t>Чи</a:t>
            </a:r>
            <a:r>
              <a:rPr lang="ru-RU" sz="2800" dirty="0"/>
              <a:t>/</a:t>
            </a:r>
            <a:r>
              <a:rPr lang="ru-RU" sz="2800" dirty="0" err="1"/>
              <a:t>кадом</a:t>
            </a:r>
            <a:r>
              <a:rPr lang="ru-RU" sz="2800" dirty="0"/>
              <a:t> </a:t>
            </a:r>
            <a:r>
              <a:rPr lang="ru-RU" sz="2800" dirty="0" err="1"/>
              <a:t>дигаргунӣ</a:t>
            </a:r>
            <a:r>
              <a:rPr lang="ru-RU" sz="2800" dirty="0"/>
              <a:t> аз </a:t>
            </a:r>
            <a:r>
              <a:rPr lang="ru-RU" sz="2800" dirty="0" err="1"/>
              <a:t>ҳукумат,парламент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ҳукматҳои</a:t>
            </a:r>
            <a:r>
              <a:rPr lang="ru-RU" sz="2800" dirty="0"/>
              <a:t> </a:t>
            </a:r>
            <a:r>
              <a:rPr lang="ru-RU" sz="2800" dirty="0" err="1"/>
              <a:t>маҳаллӣ</a:t>
            </a:r>
            <a:r>
              <a:rPr lang="ru-RU" sz="2800" dirty="0"/>
              <a:t> </a:t>
            </a:r>
            <a:r>
              <a:rPr lang="ru-RU" sz="2800" dirty="0" err="1"/>
              <a:t>мехоҳем</a:t>
            </a:r>
            <a:r>
              <a:rPr lang="ru-RU" sz="2800" dirty="0"/>
              <a:t> ? </a:t>
            </a:r>
            <a:r>
              <a:rPr lang="tg-Cyrl-TJ" sz="2800" dirty="0" smtClean="0"/>
              <a:t> </a:t>
            </a:r>
            <a:endParaRPr lang="ru-RU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tg-Cyrl-TJ" sz="2800" dirty="0" smtClean="0"/>
              <a:t>тағйири қонунгузорӣ ё амалия</a:t>
            </a:r>
            <a:r>
              <a:rPr lang="ru-RU" sz="2800" dirty="0" smtClean="0"/>
              <a:t>  </a:t>
            </a:r>
            <a:endParaRPr lang="ru-RU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tg-Cyrl-TJ" sz="2800" dirty="0" smtClean="0"/>
              <a:t>дарозмуддат ё кутоҳмуддат</a:t>
            </a:r>
            <a:r>
              <a:rPr lang="ru-RU" sz="2800" dirty="0" smtClean="0"/>
              <a:t> </a:t>
            </a:r>
            <a:endParaRPr lang="ru-RU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tg-Cyrl-TJ" sz="2800" dirty="0" smtClean="0"/>
              <a:t>иборат аз меъёрҳои Ҳушманд</a:t>
            </a:r>
            <a:r>
              <a:rPr lang="ru-RU" sz="2800" dirty="0" smtClean="0"/>
              <a:t> (</a:t>
            </a:r>
            <a:r>
              <a:rPr lang="en-US" sz="2800" dirty="0" smtClean="0"/>
              <a:t>SMART</a:t>
            </a:r>
            <a:r>
              <a:rPr lang="tg-Cyrl-TJ" sz="2800" dirty="0" smtClean="0"/>
              <a:t>):</a:t>
            </a:r>
            <a:r>
              <a:rPr lang="ru-RU" sz="2800" dirty="0" smtClean="0"/>
              <a:t> –</a:t>
            </a:r>
            <a:r>
              <a:rPr lang="en-US" sz="2800" dirty="0" smtClean="0"/>
              <a:t>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  <a:r>
              <a:rPr lang="tg-Cyrl-TJ" sz="2400" dirty="0" smtClean="0"/>
              <a:t>мушаххас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tg-Cyrl-TJ" sz="2400" dirty="0" smtClean="0"/>
              <a:t>қиёсшаванда</a:t>
            </a:r>
            <a:r>
              <a:rPr lang="ru-RU" sz="2400" dirty="0" smtClean="0"/>
              <a:t>, </a:t>
            </a:r>
            <a:endParaRPr lang="en-US" sz="24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  <a:r>
              <a:rPr lang="tg-Cyrl-TJ" sz="2400" dirty="0" smtClean="0"/>
              <a:t>ноилшаванда</a:t>
            </a:r>
            <a:r>
              <a:rPr lang="ru-RU" sz="2400" dirty="0" smtClean="0"/>
              <a:t>, </a:t>
            </a:r>
            <a:endParaRPr lang="en-US" sz="24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  <a:r>
              <a:rPr lang="tg-Cyrl-TJ" sz="2400" dirty="0" smtClean="0"/>
              <a:t>воқеӣ</a:t>
            </a:r>
            <a:r>
              <a:rPr lang="ru-RU" sz="2400" dirty="0" smtClean="0"/>
              <a:t>/ ба </a:t>
            </a:r>
            <a:r>
              <a:rPr lang="ru-RU" sz="2400" dirty="0" err="1" smtClean="0"/>
              <a:t>натиҷа</a:t>
            </a:r>
            <a:r>
              <a:rPr lang="ru-RU" sz="2400" dirty="0" smtClean="0"/>
              <a:t> </a:t>
            </a:r>
            <a:r>
              <a:rPr lang="ru-RU" sz="2400" dirty="0" err="1" smtClean="0"/>
              <a:t>нигаронидашуда</a:t>
            </a:r>
            <a:r>
              <a:rPr lang="ru-RU" sz="2400" dirty="0" smtClean="0"/>
              <a:t>  </a:t>
            </a:r>
            <a:r>
              <a:rPr lang="ru-RU" sz="2400" dirty="0" err="1" smtClean="0"/>
              <a:t>ваи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  <a:r>
              <a:rPr lang="ru-RU" sz="2400" dirty="0" err="1" smtClean="0"/>
              <a:t>саривақтӣ</a:t>
            </a:r>
            <a:r>
              <a:rPr lang="ru-RU" sz="2400" dirty="0" smtClean="0"/>
              <a:t> </a:t>
            </a:r>
            <a:endParaRPr lang="ru-RU" sz="24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endParaRPr 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9E6FFA63-EABD-4C46-8999-7F542834B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0"/>
            <a:ext cx="11121957" cy="137160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+mn-lt"/>
              </a:rPr>
              <a:t>Нақшаи </a:t>
            </a:r>
            <a:r>
              <a:rPr lang="ru-RU" dirty="0" err="1">
                <a:latin typeface="+mn-lt"/>
              </a:rPr>
              <a:t>таҳияи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тавсияҳо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оид</a:t>
            </a:r>
            <a:r>
              <a:rPr lang="ru-RU" dirty="0">
                <a:latin typeface="+mn-lt"/>
              </a:rPr>
              <a:t> ба </a:t>
            </a:r>
            <a:r>
              <a:rPr lang="ru-RU" dirty="0" err="1">
                <a:latin typeface="+mn-lt"/>
              </a:rPr>
              <a:t>буҷет</a:t>
            </a:r>
            <a:r>
              <a:rPr lang="ru-RU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8703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899C84-0258-496E-A26D-D822B44A8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777" y="2162923"/>
            <a:ext cx="10515600" cy="4004413"/>
          </a:xfrm>
        </p:spPr>
        <p:txBody>
          <a:bodyPr>
            <a:noAutofit/>
          </a:bodyPr>
          <a:lstStyle/>
          <a:p>
            <a:r>
              <a:rPr lang="ru-RU" sz="3200" dirty="0"/>
              <a:t>5. Таҳияи </a:t>
            </a:r>
            <a:r>
              <a:rPr lang="ru-RU" sz="3200" dirty="0" err="1"/>
              <a:t>тавсияҳо</a:t>
            </a:r>
            <a:r>
              <a:rPr lang="en-US" sz="3200" dirty="0"/>
              <a:t>(</a:t>
            </a:r>
            <a:r>
              <a:rPr lang="tg-Cyrl-TJ" sz="3200" dirty="0"/>
              <a:t>нияти гуфтани чиро дорем, ки онҳоро муътақид </a:t>
            </a:r>
            <a:r>
              <a:rPr lang="tg-Cyrl-TJ" sz="3200" dirty="0" smtClean="0"/>
              <a:t>созем? </a:t>
            </a:r>
            <a:endParaRPr lang="ru-RU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3200" dirty="0" smtClean="0"/>
              <a:t> хабар ба </a:t>
            </a:r>
            <a:r>
              <a:rPr lang="ru-RU" sz="3200" dirty="0" err="1" smtClean="0"/>
              <a:t>кӣ</a:t>
            </a:r>
            <a:r>
              <a:rPr lang="ru-RU" sz="3200" dirty="0" smtClean="0"/>
              <a:t> </a:t>
            </a:r>
            <a:r>
              <a:rPr lang="ru-RU" sz="3200" dirty="0" err="1" smtClean="0"/>
              <a:t>равона</a:t>
            </a:r>
            <a:r>
              <a:rPr lang="ru-RU" sz="3200" dirty="0" smtClean="0"/>
              <a:t> </a:t>
            </a:r>
            <a:r>
              <a:rPr lang="ru-RU" sz="3200" dirty="0" err="1" smtClean="0"/>
              <a:t>шудааст</a:t>
            </a:r>
            <a:r>
              <a:rPr lang="ru-RU" sz="3200" dirty="0" smtClean="0"/>
              <a:t> / </a:t>
            </a:r>
            <a:r>
              <a:rPr lang="ru-RU" sz="3200" dirty="0" err="1" smtClean="0"/>
              <a:t>аудиторияи</a:t>
            </a:r>
            <a:r>
              <a:rPr lang="ru-RU" sz="3200" dirty="0" smtClean="0"/>
              <a:t> </a:t>
            </a:r>
            <a:r>
              <a:rPr lang="ru-RU" sz="3200" dirty="0" err="1" smtClean="0"/>
              <a:t>тавсияҳои</a:t>
            </a:r>
            <a:r>
              <a:rPr lang="ru-RU" sz="3200" dirty="0" smtClean="0"/>
              <a:t> </a:t>
            </a:r>
            <a:r>
              <a:rPr lang="ru-RU" sz="3200" dirty="0" err="1" smtClean="0"/>
              <a:t>шумо</a:t>
            </a:r>
            <a:endParaRPr lang="ru-RU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3200" dirty="0" smtClean="0"/>
              <a:t> дар </a:t>
            </a:r>
            <a:r>
              <a:rPr lang="ru-RU" sz="3200" dirty="0" err="1" smtClean="0"/>
              <a:t>кадом</a:t>
            </a:r>
            <a:r>
              <a:rPr lang="ru-RU" sz="3200" dirty="0" smtClean="0"/>
              <a:t>  </a:t>
            </a:r>
            <a:r>
              <a:rPr lang="ru-RU" sz="3200" dirty="0" err="1" smtClean="0"/>
              <a:t>шакл</a:t>
            </a:r>
            <a:r>
              <a:rPr lang="ru-RU" sz="3200" dirty="0" smtClean="0"/>
              <a:t> </a:t>
            </a:r>
            <a:r>
              <a:rPr lang="ru-RU" sz="3200" dirty="0" err="1" smtClean="0"/>
              <a:t>пешниҳод</a:t>
            </a:r>
            <a:r>
              <a:rPr lang="ru-RU" sz="3200" dirty="0" smtClean="0"/>
              <a:t> </a:t>
            </a:r>
            <a:r>
              <a:rPr lang="ru-RU" sz="3200" dirty="0" err="1" smtClean="0"/>
              <a:t>шудааст</a:t>
            </a:r>
            <a:r>
              <a:rPr lang="ru-RU" sz="3200" dirty="0" smtClean="0"/>
              <a:t>- </a:t>
            </a:r>
            <a:r>
              <a:rPr lang="ru-RU" sz="3200" dirty="0" err="1" smtClean="0"/>
              <a:t>ёддошти</a:t>
            </a:r>
            <a:r>
              <a:rPr lang="ru-RU" sz="3200" dirty="0" smtClean="0"/>
              <a:t> </a:t>
            </a:r>
            <a:r>
              <a:rPr lang="ru-RU" sz="3200" dirty="0" err="1" smtClean="0"/>
              <a:t>таҳлилӣ</a:t>
            </a:r>
            <a:r>
              <a:rPr lang="ru-RU" sz="3200" dirty="0" smtClean="0"/>
              <a:t>, </a:t>
            </a:r>
            <a:r>
              <a:rPr lang="ru-RU" sz="3200" dirty="0" err="1" smtClean="0"/>
              <a:t>гузориши</a:t>
            </a:r>
            <a:r>
              <a:rPr lang="ru-RU" sz="3200" dirty="0" smtClean="0"/>
              <a:t> </a:t>
            </a:r>
            <a:r>
              <a:rPr lang="ru-RU" sz="3200" dirty="0" err="1" smtClean="0"/>
              <a:t>тадқиқотӣ</a:t>
            </a:r>
            <a:r>
              <a:rPr lang="ru-RU" sz="3200" dirty="0" smtClean="0"/>
              <a:t> , </a:t>
            </a:r>
            <a:r>
              <a:rPr lang="en-US" sz="3200" dirty="0"/>
              <a:t>policy brief</a:t>
            </a:r>
            <a:r>
              <a:rPr lang="ru-RU" sz="3200" dirty="0"/>
              <a:t>, </a:t>
            </a:r>
            <a:r>
              <a:rPr lang="ru-RU" sz="3200" dirty="0" err="1" smtClean="0"/>
              <a:t>эъломия</a:t>
            </a:r>
            <a:r>
              <a:rPr lang="ru-RU" sz="3200" dirty="0" smtClean="0"/>
              <a:t> </a:t>
            </a:r>
            <a:r>
              <a:rPr lang="ru-RU" sz="3200" dirty="0" err="1" smtClean="0"/>
              <a:t>ва</a:t>
            </a:r>
            <a:r>
              <a:rPr lang="ru-RU" sz="3200" dirty="0" smtClean="0"/>
              <a:t> </a:t>
            </a:r>
            <a:r>
              <a:rPr lang="ru-RU" sz="3200" dirty="0" err="1" smtClean="0"/>
              <a:t>ғайра</a:t>
            </a:r>
            <a:r>
              <a:rPr lang="ru-RU" sz="3200" dirty="0" smtClean="0"/>
              <a:t>... </a:t>
            </a:r>
            <a:endParaRPr lang="en-US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9E6FFA63-EABD-4C46-8999-7F542834B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2718"/>
            <a:ext cx="11121957" cy="137160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+mn-lt"/>
              </a:rPr>
              <a:t>Нақшаи </a:t>
            </a:r>
            <a:r>
              <a:rPr lang="ru-RU" dirty="0" err="1">
                <a:latin typeface="+mn-lt"/>
              </a:rPr>
              <a:t>таҳияи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тавсияҳо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оид</a:t>
            </a:r>
            <a:r>
              <a:rPr lang="ru-RU" dirty="0">
                <a:latin typeface="+mn-lt"/>
              </a:rPr>
              <a:t> ба </a:t>
            </a:r>
            <a:r>
              <a:rPr lang="ru-RU" dirty="0" err="1">
                <a:latin typeface="+mn-lt"/>
              </a:rPr>
              <a:t>буҷет</a:t>
            </a:r>
            <a:r>
              <a:rPr lang="ru-RU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1350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58833B-6534-4A47-B8D2-6E28DE1DF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0"/>
            <a:ext cx="10479933" cy="137160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+mn-lt"/>
              </a:rPr>
              <a:t>Тавсияҳои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шумо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чи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арзиш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доранд</a:t>
            </a:r>
            <a:r>
              <a:rPr lang="ru-RU" dirty="0" smtClean="0">
                <a:latin typeface="+mn-lt"/>
              </a:rPr>
              <a:t> ?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B57AC0-BDF3-4213-88FA-2D80C6B15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786" y="1563228"/>
            <a:ext cx="10479933" cy="51053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err="1" smtClean="0"/>
              <a:t>Тавсияҳо</a:t>
            </a:r>
            <a:r>
              <a:rPr lang="ru-RU" sz="2800" dirty="0" smtClean="0"/>
              <a:t> </a:t>
            </a:r>
            <a:r>
              <a:rPr lang="ru-RU" sz="2800" dirty="0" err="1" smtClean="0"/>
              <a:t>бояд</a:t>
            </a:r>
            <a:r>
              <a:rPr lang="ru-RU" sz="2800" dirty="0" smtClean="0"/>
              <a:t> аз </a:t>
            </a:r>
            <a:r>
              <a:rPr lang="ru-RU" sz="2800" dirty="0" err="1" smtClean="0"/>
              <a:t>ҳисоби</a:t>
            </a:r>
            <a:r>
              <a:rPr lang="ru-RU" sz="2800" dirty="0" smtClean="0"/>
              <a:t> </a:t>
            </a:r>
            <a:r>
              <a:rPr lang="ru-RU" sz="2800" dirty="0" err="1" smtClean="0"/>
              <a:t>далелҳои</a:t>
            </a:r>
            <a:r>
              <a:rPr lang="ru-RU" sz="2800" dirty="0" smtClean="0"/>
              <a:t> </a:t>
            </a:r>
            <a:r>
              <a:rPr lang="ru-RU" sz="2800" dirty="0" err="1" smtClean="0"/>
              <a:t>қавӣ</a:t>
            </a:r>
            <a:r>
              <a:rPr lang="ru-RU" sz="2800" dirty="0" smtClean="0"/>
              <a:t>  </a:t>
            </a:r>
            <a:r>
              <a:rPr lang="ru-RU" sz="2800" dirty="0" err="1" smtClean="0"/>
              <a:t>сареҳ</a:t>
            </a:r>
            <a:r>
              <a:rPr lang="ru-RU" sz="2800" dirty="0" smtClean="0"/>
              <a:t> </a:t>
            </a:r>
            <a:r>
              <a:rPr lang="ru-RU" sz="2800" dirty="0" err="1" smtClean="0"/>
              <a:t>ва</a:t>
            </a:r>
            <a:r>
              <a:rPr lang="ru-RU" sz="2800" dirty="0" smtClean="0"/>
              <a:t> </a:t>
            </a:r>
            <a:r>
              <a:rPr lang="ru-RU" sz="2800" dirty="0" err="1" smtClean="0"/>
              <a:t>возеҳ</a:t>
            </a:r>
            <a:r>
              <a:rPr lang="ru-RU" sz="2800" dirty="0" smtClean="0"/>
              <a:t> </a:t>
            </a:r>
            <a:r>
              <a:rPr lang="ru-RU" sz="2800" dirty="0" err="1" smtClean="0"/>
              <a:t>бошанд</a:t>
            </a:r>
            <a:r>
              <a:rPr lang="ru-RU" sz="2800" dirty="0" smtClean="0"/>
              <a:t> :</a:t>
            </a:r>
            <a:endParaRPr lang="ru-RU" sz="2800" dirty="0"/>
          </a:p>
          <a:p>
            <a:pPr lvl="1" indent="0">
              <a:buNone/>
            </a:pPr>
            <a:r>
              <a:rPr lang="ru-RU" sz="3000" dirty="0" smtClean="0"/>
              <a:t>1</a:t>
            </a:r>
            <a:r>
              <a:rPr lang="ru-RU" sz="3000" dirty="0"/>
              <a:t>. </a:t>
            </a:r>
            <a:r>
              <a:rPr lang="ru-RU" sz="3000" dirty="0" smtClean="0"/>
              <a:t>Дар </a:t>
            </a:r>
            <a:r>
              <a:rPr lang="ru-RU" sz="3000" dirty="0" err="1" smtClean="0"/>
              <a:t>натиҷаи</a:t>
            </a:r>
            <a:r>
              <a:rPr lang="ru-RU" sz="3000" dirty="0" smtClean="0"/>
              <a:t> </a:t>
            </a:r>
            <a:r>
              <a:rPr lang="ru-RU" sz="3000" dirty="0" err="1" smtClean="0"/>
              <a:t>қабули</a:t>
            </a:r>
            <a:r>
              <a:rPr lang="ru-RU" sz="3000" dirty="0" smtClean="0"/>
              <a:t> </a:t>
            </a:r>
            <a:r>
              <a:rPr lang="ru-RU" sz="3000" dirty="0" err="1" smtClean="0"/>
              <a:t>тавсия</a:t>
            </a:r>
            <a:r>
              <a:rPr lang="ru-RU" sz="3000" dirty="0" smtClean="0"/>
              <a:t>  </a:t>
            </a:r>
            <a:r>
              <a:rPr lang="ru-RU" sz="3000" dirty="0" err="1" smtClean="0"/>
              <a:t>кадом</a:t>
            </a:r>
            <a:r>
              <a:rPr lang="ru-RU" sz="3000" dirty="0" smtClean="0"/>
              <a:t>  </a:t>
            </a:r>
            <a:r>
              <a:rPr lang="ru-RU" sz="3000" dirty="0" err="1" smtClean="0"/>
              <a:t>дигаргунӣ</a:t>
            </a:r>
            <a:r>
              <a:rPr lang="ru-RU" sz="3000" dirty="0" smtClean="0"/>
              <a:t> </a:t>
            </a:r>
            <a:r>
              <a:rPr lang="ru-RU" sz="3000" dirty="0" err="1" smtClean="0"/>
              <a:t>рух</a:t>
            </a:r>
            <a:r>
              <a:rPr lang="ru-RU" sz="3000" dirty="0" smtClean="0"/>
              <a:t> </a:t>
            </a:r>
            <a:r>
              <a:rPr lang="ru-RU" sz="3000" dirty="0" err="1" smtClean="0"/>
              <a:t>медиҳад</a:t>
            </a:r>
            <a:r>
              <a:rPr lang="ru-RU" sz="3000" dirty="0" smtClean="0"/>
              <a:t> </a:t>
            </a:r>
            <a:endParaRPr lang="ru-RU" sz="3000" dirty="0"/>
          </a:p>
          <a:p>
            <a:pPr lvl="1" indent="0">
              <a:buNone/>
            </a:pPr>
            <a:r>
              <a:rPr lang="ru-RU" sz="3000" dirty="0"/>
              <a:t>2</a:t>
            </a:r>
            <a:r>
              <a:rPr lang="ru-RU" sz="3000" dirty="0" smtClean="0"/>
              <a:t>. </a:t>
            </a:r>
            <a:r>
              <a:rPr lang="ru-RU" sz="3000" dirty="0" err="1" smtClean="0"/>
              <a:t>Бо</a:t>
            </a:r>
            <a:r>
              <a:rPr lang="ru-RU" sz="3000" dirty="0" smtClean="0"/>
              <a:t> </a:t>
            </a:r>
            <a:r>
              <a:rPr lang="ru-RU" sz="3000" dirty="0" err="1" smtClean="0"/>
              <a:t>кадом</a:t>
            </a:r>
            <a:r>
              <a:rPr lang="ru-RU" sz="3000" dirty="0" smtClean="0"/>
              <a:t>  </a:t>
            </a:r>
            <a:r>
              <a:rPr lang="ru-RU" sz="3000" dirty="0" err="1" smtClean="0"/>
              <a:t>далел</a:t>
            </a:r>
            <a:r>
              <a:rPr lang="ru-RU" sz="3000" dirty="0" smtClean="0"/>
              <a:t> ба худи </a:t>
            </a:r>
            <a:r>
              <a:rPr lang="ru-RU" sz="3000" dirty="0" err="1" smtClean="0"/>
              <a:t>мақомоти</a:t>
            </a:r>
            <a:r>
              <a:rPr lang="ru-RU" sz="3000" dirty="0" smtClean="0"/>
              <a:t> </a:t>
            </a:r>
            <a:r>
              <a:rPr lang="ru-RU" sz="3000" dirty="0" err="1" smtClean="0"/>
              <a:t>давлатӣ</a:t>
            </a:r>
            <a:r>
              <a:rPr lang="ru-RU" sz="3000" dirty="0" smtClean="0"/>
              <a:t> </a:t>
            </a:r>
            <a:r>
              <a:rPr lang="ru-RU" sz="3000" dirty="0" err="1" smtClean="0"/>
              <a:t>манфиатовар</a:t>
            </a:r>
            <a:r>
              <a:rPr lang="ru-RU" sz="3000" dirty="0" smtClean="0"/>
              <a:t> </a:t>
            </a:r>
            <a:r>
              <a:rPr lang="ru-RU" sz="3000" dirty="0" err="1" smtClean="0"/>
              <a:t>аст</a:t>
            </a:r>
            <a:r>
              <a:rPr lang="ru-RU" sz="3000" dirty="0" smtClean="0"/>
              <a:t> </a:t>
            </a:r>
            <a:endParaRPr lang="ru-RU" sz="3000" dirty="0"/>
          </a:p>
          <a:p>
            <a:pPr lvl="1" indent="0">
              <a:buNone/>
            </a:pPr>
            <a:r>
              <a:rPr lang="ru-RU" sz="3000" dirty="0"/>
              <a:t>3. </a:t>
            </a:r>
            <a:r>
              <a:rPr lang="ru-RU" sz="3000" dirty="0" err="1" smtClean="0"/>
              <a:t>Чи</a:t>
            </a:r>
            <a:r>
              <a:rPr lang="ru-RU" sz="3000" dirty="0" smtClean="0"/>
              <a:t> тавр </a:t>
            </a:r>
            <a:r>
              <a:rPr lang="ru-RU" sz="3000" dirty="0" err="1" smtClean="0"/>
              <a:t>боиси</a:t>
            </a:r>
            <a:r>
              <a:rPr lang="ru-RU" sz="3000" dirty="0" smtClean="0"/>
              <a:t> </a:t>
            </a:r>
            <a:r>
              <a:rPr lang="ru-RU" sz="3000" dirty="0" err="1" smtClean="0"/>
              <a:t>самаранокии</a:t>
            </a:r>
            <a:r>
              <a:rPr lang="ru-RU" sz="3000" dirty="0" smtClean="0"/>
              <a:t> </a:t>
            </a:r>
            <a:r>
              <a:rPr lang="ru-RU" sz="3000" dirty="0" err="1" smtClean="0"/>
              <a:t>сиёсати</a:t>
            </a:r>
            <a:r>
              <a:rPr lang="ru-RU" sz="3000" dirty="0" smtClean="0"/>
              <a:t> </a:t>
            </a:r>
            <a:r>
              <a:rPr lang="ru-RU" sz="3000" dirty="0" err="1" smtClean="0"/>
              <a:t>буҷетии</a:t>
            </a:r>
            <a:r>
              <a:rPr lang="ru-RU" sz="3000" dirty="0" smtClean="0"/>
              <a:t> </a:t>
            </a:r>
            <a:r>
              <a:rPr lang="ru-RU" sz="3000" dirty="0" err="1" smtClean="0"/>
              <a:t>ҷорӣ</a:t>
            </a:r>
            <a:r>
              <a:rPr lang="ru-RU" sz="3000" dirty="0" smtClean="0"/>
              <a:t> </a:t>
            </a:r>
            <a:r>
              <a:rPr lang="ru-RU" sz="3000" dirty="0" err="1" smtClean="0"/>
              <a:t>мегардад</a:t>
            </a:r>
            <a:r>
              <a:rPr lang="ru-RU" sz="3000" dirty="0" smtClean="0"/>
              <a:t>  </a:t>
            </a:r>
            <a:endParaRPr lang="ru-RU" sz="3000" dirty="0"/>
          </a:p>
          <a:p>
            <a:pPr lvl="1" indent="0">
              <a:buNone/>
            </a:pPr>
            <a:r>
              <a:rPr lang="ru-RU" sz="3000" dirty="0"/>
              <a:t>4. </a:t>
            </a:r>
            <a:r>
              <a:rPr lang="ru-RU" sz="3000" dirty="0" err="1" smtClean="0"/>
              <a:t>Пешгуйи</a:t>
            </a:r>
            <a:r>
              <a:rPr lang="ru-RU" sz="3000" dirty="0" smtClean="0"/>
              <a:t>(</a:t>
            </a:r>
            <a:r>
              <a:rPr lang="ru-RU" sz="3000" dirty="0" err="1" smtClean="0"/>
              <a:t>мусбат</a:t>
            </a:r>
            <a:r>
              <a:rPr lang="ru-RU" sz="3000" dirty="0" smtClean="0"/>
              <a:t>) </a:t>
            </a:r>
            <a:r>
              <a:rPr lang="ru-RU" sz="3000" dirty="0" err="1" smtClean="0"/>
              <a:t>натиҷаҳои</a:t>
            </a:r>
            <a:r>
              <a:rPr lang="ru-RU" sz="3000" dirty="0" smtClean="0"/>
              <a:t> </a:t>
            </a:r>
            <a:r>
              <a:rPr lang="ru-RU" sz="3000" dirty="0" err="1" smtClean="0"/>
              <a:t>эҳтимолии</a:t>
            </a:r>
            <a:r>
              <a:rPr lang="ru-RU" sz="3000" dirty="0" smtClean="0"/>
              <a:t> </a:t>
            </a:r>
            <a:r>
              <a:rPr lang="ru-RU" sz="3000" dirty="0" err="1" smtClean="0"/>
              <a:t>қабули</a:t>
            </a:r>
            <a:r>
              <a:rPr lang="ru-RU" sz="3000" dirty="0" smtClean="0"/>
              <a:t> </a:t>
            </a:r>
            <a:r>
              <a:rPr lang="ru-RU" sz="3000" dirty="0" err="1" smtClean="0"/>
              <a:t>тавсияҳо</a:t>
            </a:r>
            <a:r>
              <a:rPr lang="ru-RU" sz="3000" dirty="0" smtClean="0"/>
              <a:t> </a:t>
            </a:r>
            <a:endParaRPr lang="ru-RU" sz="30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7387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F9A6E2-433C-4B7F-A238-19C32D9F1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62" y="838201"/>
            <a:ext cx="10160000" cy="558205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i="1" dirty="0" err="1" smtClean="0"/>
              <a:t>Тавсия-натиҷаи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ҷамъбастиии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таҳлили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буҷет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аст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ки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барои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ташвиқи</a:t>
            </a:r>
            <a:r>
              <a:rPr lang="ru-RU" sz="3600" i="1" dirty="0" smtClean="0"/>
              <a:t>(</a:t>
            </a:r>
            <a:r>
              <a:rPr lang="ru-RU" sz="3600" i="1" dirty="0" err="1" smtClean="0"/>
              <a:t>мусоидати</a:t>
            </a:r>
            <a:r>
              <a:rPr lang="ru-RU" sz="3600" i="1" dirty="0" smtClean="0"/>
              <a:t>) </a:t>
            </a:r>
            <a:r>
              <a:rPr lang="ru-RU" sz="3600" i="1" dirty="0" err="1" smtClean="0"/>
              <a:t>дигаргуниҳо</a:t>
            </a:r>
            <a:r>
              <a:rPr lang="ru-RU" sz="3600" i="1" dirty="0" smtClean="0"/>
              <a:t> дар </a:t>
            </a:r>
            <a:r>
              <a:rPr lang="ru-RU" sz="3600" i="1" dirty="0" err="1" smtClean="0"/>
              <a:t>соҳаи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муайян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нигаронида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шудааст</a:t>
            </a:r>
            <a:r>
              <a:rPr lang="ru-RU" sz="3600" i="1" dirty="0" smtClean="0"/>
              <a:t> </a:t>
            </a:r>
            <a:endParaRPr lang="ru-RU" sz="3600" i="1" dirty="0"/>
          </a:p>
          <a:p>
            <a:pPr marL="0" indent="0" algn="ctr">
              <a:buNone/>
            </a:pPr>
            <a:endParaRPr lang="ru-RU" sz="3600" i="1" dirty="0"/>
          </a:p>
          <a:p>
            <a:pPr marL="0" indent="0" algn="ctr">
              <a:buNone/>
            </a:pPr>
            <a:r>
              <a:rPr lang="ru-RU" sz="3600" i="1" dirty="0" err="1" smtClean="0"/>
              <a:t>Тавсия</a:t>
            </a:r>
            <a:r>
              <a:rPr lang="ru-RU" sz="3600" i="1" dirty="0" smtClean="0"/>
              <a:t> аз </a:t>
            </a:r>
            <a:r>
              <a:rPr lang="ru-RU" sz="3600" i="1" dirty="0" err="1" smtClean="0"/>
              <a:t>пешниҳодоти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амалие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иборат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аст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ки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иҷрояшон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барои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ноил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шудан</a:t>
            </a:r>
            <a:r>
              <a:rPr lang="ru-RU" sz="3600" i="1" dirty="0" smtClean="0"/>
              <a:t> ба </a:t>
            </a:r>
            <a:r>
              <a:rPr lang="ru-RU" sz="3600" i="1" dirty="0" err="1" smtClean="0"/>
              <a:t>дигаргуниҳо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зарур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аст</a:t>
            </a:r>
            <a:r>
              <a:rPr lang="tg-Cyrl-TJ" sz="3600" i="1" dirty="0" smtClean="0"/>
              <a:t> </a:t>
            </a: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64619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6E97CE-9E4C-44B2-994F-45B5C9971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2757" y="233464"/>
            <a:ext cx="7721600" cy="107977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тавсияҳо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оид</a:t>
            </a:r>
            <a:r>
              <a:rPr lang="ru-RU" dirty="0" smtClean="0">
                <a:latin typeface="+mn-lt"/>
              </a:rPr>
              <a:t> ба </a:t>
            </a:r>
            <a:r>
              <a:rPr lang="ru-RU" dirty="0" err="1" smtClean="0">
                <a:latin typeface="+mn-lt"/>
              </a:rPr>
              <a:t>буҷет</a:t>
            </a:r>
            <a:r>
              <a:rPr lang="tg-Cyrl-TJ" dirty="0" smtClean="0">
                <a:latin typeface="+mn-lt"/>
              </a:rPr>
              <a:t>: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7013090E-3945-44AA-BB1C-8E74E47F14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039464"/>
              </p:ext>
            </p:extLst>
          </p:nvPr>
        </p:nvGraphicFramePr>
        <p:xfrm>
          <a:off x="609600" y="1752600"/>
          <a:ext cx="1016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6763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235FF6-4868-4CE4-B464-016422C66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718"/>
            <a:ext cx="10946860" cy="137160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+mn-lt"/>
              </a:rPr>
              <a:t>Роҳу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УСУЛҳо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ҳангоми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таҳияи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тавсияҳоИ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буҷетӢ</a:t>
            </a:r>
            <a:r>
              <a:rPr lang="ru-RU" dirty="0" smtClean="0">
                <a:latin typeface="+mn-lt"/>
              </a:rPr>
              <a:t>:</a:t>
            </a:r>
            <a:endParaRPr lang="en-US" dirty="0">
              <a:latin typeface="+mn-lt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935DA9D0-C2EA-4886-AAB4-F141882466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873330"/>
              </p:ext>
            </p:extLst>
          </p:nvPr>
        </p:nvGraphicFramePr>
        <p:xfrm>
          <a:off x="940340" y="1849876"/>
          <a:ext cx="1016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6217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BB477F-17A3-4045-B4EF-970CA7282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511" y="0"/>
            <a:ext cx="10869038" cy="137160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+mn-lt"/>
              </a:rPr>
              <a:t>Меъёрҳои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тавсияҳои</a:t>
            </a:r>
            <a:r>
              <a:rPr lang="ru-RU" dirty="0" smtClean="0">
                <a:latin typeface="+mn-lt"/>
              </a:rPr>
              <a:t>  </a:t>
            </a:r>
            <a:r>
              <a:rPr lang="ru-RU" dirty="0" err="1" smtClean="0">
                <a:latin typeface="+mn-lt"/>
              </a:rPr>
              <a:t>муъассир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оид</a:t>
            </a:r>
            <a:r>
              <a:rPr lang="ru-RU" dirty="0" smtClean="0">
                <a:latin typeface="+mn-lt"/>
              </a:rPr>
              <a:t> ба </a:t>
            </a:r>
            <a:r>
              <a:rPr lang="ru-RU" dirty="0" err="1" smtClean="0">
                <a:latin typeface="+mn-lt"/>
              </a:rPr>
              <a:t>буҷет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3E4B1DD2-6712-435B-85B4-5CC3A128A9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049807"/>
              </p:ext>
            </p:extLst>
          </p:nvPr>
        </p:nvGraphicFramePr>
        <p:xfrm>
          <a:off x="1003030" y="1791510"/>
          <a:ext cx="1016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876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6FFA63-EABD-4C46-8999-7F542834B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2718"/>
            <a:ext cx="11121957" cy="13716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+mn-lt"/>
              </a:rPr>
              <a:t>Нақшаи </a:t>
            </a:r>
            <a:r>
              <a:rPr lang="ru-RU" dirty="0" err="1" smtClean="0">
                <a:latin typeface="+mn-lt"/>
              </a:rPr>
              <a:t>таҳияи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тавсияҳо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оид</a:t>
            </a:r>
            <a:r>
              <a:rPr lang="ru-RU" dirty="0" smtClean="0">
                <a:latin typeface="+mn-lt"/>
              </a:rPr>
              <a:t> ба </a:t>
            </a:r>
            <a:r>
              <a:rPr lang="ru-RU" dirty="0" err="1" smtClean="0">
                <a:latin typeface="+mn-lt"/>
              </a:rPr>
              <a:t>буҷет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56F1D2-5950-43A7-AB61-9B2A101E0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986065"/>
            <a:ext cx="10518844" cy="437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1. </a:t>
            </a:r>
            <a:r>
              <a:rPr lang="ru-RU" sz="2400" dirty="0" smtClean="0"/>
              <a:t>Таҳия  </a:t>
            </a:r>
            <a:r>
              <a:rPr lang="ru-RU" sz="2400" dirty="0"/>
              <a:t>/ </a:t>
            </a:r>
            <a:r>
              <a:rPr lang="ru-RU" sz="2400" dirty="0" err="1" smtClean="0"/>
              <a:t>таҳлили</a:t>
            </a:r>
            <a:r>
              <a:rPr lang="ru-RU" sz="2400" dirty="0" smtClean="0"/>
              <a:t> </a:t>
            </a:r>
            <a:r>
              <a:rPr lang="ru-RU" sz="2400" dirty="0" err="1" smtClean="0"/>
              <a:t>мушкилиҳо</a:t>
            </a:r>
            <a:r>
              <a:rPr lang="ru-RU" sz="2400" dirty="0" smtClean="0"/>
              <a:t>(Аз </a:t>
            </a:r>
            <a:r>
              <a:rPr lang="ru-RU" sz="2400" dirty="0" err="1" smtClean="0"/>
              <a:t>куҷо</a:t>
            </a:r>
            <a:r>
              <a:rPr lang="ru-RU" sz="2400" dirty="0" smtClean="0"/>
              <a:t> </a:t>
            </a:r>
            <a:r>
              <a:rPr lang="ru-RU" sz="2400" dirty="0" err="1" smtClean="0"/>
              <a:t>медонед,ки</a:t>
            </a:r>
            <a:r>
              <a:rPr lang="ru-RU" sz="2400" dirty="0" smtClean="0"/>
              <a:t> </a:t>
            </a:r>
            <a:r>
              <a:rPr lang="ru-RU" sz="2400" dirty="0" err="1" smtClean="0"/>
              <a:t>мушкилӣ</a:t>
            </a:r>
            <a:r>
              <a:rPr lang="ru-RU" sz="2400" dirty="0" smtClean="0"/>
              <a:t> </a:t>
            </a:r>
            <a:r>
              <a:rPr lang="ru-RU" sz="2400" dirty="0" err="1" smtClean="0"/>
              <a:t>вуҷуд</a:t>
            </a:r>
            <a:r>
              <a:rPr lang="ru-RU" sz="2400" dirty="0" smtClean="0"/>
              <a:t> </a:t>
            </a:r>
            <a:r>
              <a:rPr lang="ru-RU" sz="2400" dirty="0" err="1" smtClean="0"/>
              <a:t>дорад</a:t>
            </a:r>
            <a:r>
              <a:rPr lang="ru-RU" sz="2400" dirty="0" smtClean="0"/>
              <a:t>?)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2. </a:t>
            </a:r>
            <a:r>
              <a:rPr lang="ru-RU" sz="2400" dirty="0" smtClean="0"/>
              <a:t>Фаҳмиши </a:t>
            </a:r>
            <a:r>
              <a:rPr lang="ru-RU" sz="2400" dirty="0" err="1" smtClean="0"/>
              <a:t>муҳит</a:t>
            </a:r>
            <a:r>
              <a:rPr lang="en-US" sz="2400" dirty="0" smtClean="0"/>
              <a:t>(</a:t>
            </a:r>
            <a:r>
              <a:rPr lang="tg-Cyrl-TJ" sz="2400" dirty="0" smtClean="0"/>
              <a:t> Аз куҷо медонед, ки масъалаҳои дурустро матраҳ мекунед</a:t>
            </a:r>
            <a:r>
              <a:rPr lang="ru-RU" sz="2400" dirty="0" smtClean="0"/>
              <a:t>?</a:t>
            </a:r>
            <a:r>
              <a:rPr lang="en-US" sz="2400" dirty="0"/>
              <a:t>)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3. </a:t>
            </a:r>
            <a:r>
              <a:rPr lang="ru-RU" sz="2400" dirty="0" smtClean="0"/>
              <a:t>Таҳлил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ҷамъоварии</a:t>
            </a:r>
            <a:r>
              <a:rPr lang="ru-RU" sz="2400" dirty="0" smtClean="0"/>
              <a:t> </a:t>
            </a:r>
            <a:r>
              <a:rPr lang="ru-RU" sz="2400" dirty="0" err="1" smtClean="0"/>
              <a:t>далелҳои</a:t>
            </a:r>
            <a:r>
              <a:rPr lang="ru-RU" sz="2400" dirty="0" smtClean="0"/>
              <a:t> </a:t>
            </a:r>
            <a:r>
              <a:rPr lang="ru-RU" sz="2400" dirty="0" err="1" smtClean="0"/>
              <a:t>воқеӣ</a:t>
            </a:r>
            <a:r>
              <a:rPr lang="ru-RU" sz="2400" dirty="0" smtClean="0"/>
              <a:t> (</a:t>
            </a:r>
            <a:r>
              <a:rPr lang="ru-RU" sz="2400" dirty="0" err="1" smtClean="0"/>
              <a:t>Кадом</a:t>
            </a:r>
            <a:r>
              <a:rPr lang="ru-RU" sz="2400" dirty="0" smtClean="0"/>
              <a:t> </a:t>
            </a:r>
            <a:r>
              <a:rPr lang="ru-RU" sz="2400" dirty="0" err="1" smtClean="0"/>
              <a:t>маълумот</a:t>
            </a:r>
            <a:r>
              <a:rPr lang="ru-RU" sz="2400" dirty="0" smtClean="0"/>
              <a:t> </a:t>
            </a:r>
            <a:r>
              <a:rPr lang="ru-RU" sz="2400" dirty="0" err="1" smtClean="0"/>
              <a:t>даркор</a:t>
            </a:r>
            <a:r>
              <a:rPr lang="ru-RU" sz="2400" dirty="0" smtClean="0"/>
              <a:t> ё </a:t>
            </a:r>
            <a:r>
              <a:rPr lang="ru-RU" sz="2400" dirty="0" err="1" smtClean="0"/>
              <a:t>мавҷуд</a:t>
            </a:r>
            <a:r>
              <a:rPr lang="ru-RU" sz="2400" dirty="0" smtClean="0"/>
              <a:t> ё </a:t>
            </a:r>
            <a:r>
              <a:rPr lang="ru-RU" sz="2400" dirty="0" err="1" smtClean="0"/>
              <a:t>заррур</a:t>
            </a:r>
            <a:r>
              <a:rPr lang="ru-RU" sz="2400" dirty="0" smtClean="0"/>
              <a:t> </a:t>
            </a:r>
            <a:r>
              <a:rPr lang="ru-RU" sz="2400" dirty="0" err="1" smtClean="0"/>
              <a:t>аст</a:t>
            </a:r>
            <a:r>
              <a:rPr lang="ru-RU" sz="2400" dirty="0" smtClean="0"/>
              <a:t>?</a:t>
            </a:r>
            <a:r>
              <a:rPr lang="en-US" sz="2400" dirty="0"/>
              <a:t>) 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4. </a:t>
            </a:r>
            <a:r>
              <a:rPr lang="ru-RU" sz="2400" dirty="0" smtClean="0"/>
              <a:t>Таҳияи </a:t>
            </a:r>
            <a:r>
              <a:rPr lang="ru-RU" sz="2400" dirty="0" err="1" smtClean="0"/>
              <a:t>ҳадафҳои</a:t>
            </a:r>
            <a:r>
              <a:rPr lang="ru-RU" sz="2400" dirty="0" smtClean="0"/>
              <a:t> </a:t>
            </a:r>
            <a:r>
              <a:rPr lang="ru-RU" sz="2400" dirty="0" err="1" smtClean="0"/>
              <a:t>тавсия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ru-RU" sz="2400" dirty="0" err="1" smtClean="0"/>
              <a:t>Чи</a:t>
            </a:r>
            <a:r>
              <a:rPr lang="ru-RU" sz="2400" dirty="0" smtClean="0"/>
              <a:t>/</a:t>
            </a:r>
            <a:r>
              <a:rPr lang="ru-RU" sz="2400" dirty="0" err="1" smtClean="0"/>
              <a:t>кадом</a:t>
            </a:r>
            <a:r>
              <a:rPr lang="ru-RU" sz="2400" dirty="0" smtClean="0"/>
              <a:t> </a:t>
            </a:r>
            <a:r>
              <a:rPr lang="ru-RU" sz="2400" dirty="0" err="1" smtClean="0"/>
              <a:t>дигаргунӣ</a:t>
            </a:r>
            <a:r>
              <a:rPr lang="ru-RU" sz="2400" dirty="0" smtClean="0"/>
              <a:t> аз </a:t>
            </a:r>
            <a:r>
              <a:rPr lang="ru-RU" sz="2400" dirty="0" err="1" smtClean="0"/>
              <a:t>ҳукумат,парламент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ҳукматҳои</a:t>
            </a:r>
            <a:r>
              <a:rPr lang="ru-RU" sz="2400" dirty="0" smtClean="0"/>
              <a:t> </a:t>
            </a:r>
            <a:r>
              <a:rPr lang="ru-RU" sz="2400" dirty="0" err="1" smtClean="0"/>
              <a:t>маҳаллӣ</a:t>
            </a:r>
            <a:r>
              <a:rPr lang="ru-RU" sz="2400" dirty="0" smtClean="0"/>
              <a:t> </a:t>
            </a:r>
            <a:r>
              <a:rPr lang="ru-RU" sz="2400" dirty="0" err="1" smtClean="0"/>
              <a:t>мехоҳем</a:t>
            </a:r>
            <a:r>
              <a:rPr lang="ru-RU" sz="2400" dirty="0" smtClean="0"/>
              <a:t> ?</a:t>
            </a:r>
            <a:r>
              <a:rPr lang="en-US" sz="2400" dirty="0"/>
              <a:t>) 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5. </a:t>
            </a:r>
            <a:r>
              <a:rPr lang="ru-RU" sz="2400" dirty="0" smtClean="0"/>
              <a:t>Таҳияи </a:t>
            </a:r>
            <a:r>
              <a:rPr lang="ru-RU" sz="2400" dirty="0" err="1" smtClean="0"/>
              <a:t>тавсияҳо</a:t>
            </a:r>
            <a:r>
              <a:rPr lang="en-US" sz="2400" dirty="0" smtClean="0"/>
              <a:t>(</a:t>
            </a:r>
            <a:r>
              <a:rPr lang="tg-Cyrl-TJ" sz="2400" dirty="0" smtClean="0"/>
              <a:t>нияти гуфтани чиро дорем, ки онҳоро муътақид созем</a:t>
            </a:r>
            <a:r>
              <a:rPr lang="en-US" sz="2400" dirty="0" smtClean="0"/>
              <a:t>?)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193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E0DFC9-1761-4ECF-A8E0-B49E8C4D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777" y="2154466"/>
            <a:ext cx="10515600" cy="3565399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ru-RU" sz="2800" dirty="0"/>
              <a:t>Таҳия  / </a:t>
            </a:r>
            <a:r>
              <a:rPr lang="ru-RU" sz="2800" dirty="0" err="1"/>
              <a:t>таҳлили</a:t>
            </a:r>
            <a:r>
              <a:rPr lang="ru-RU" sz="2800" dirty="0"/>
              <a:t> </a:t>
            </a:r>
            <a:r>
              <a:rPr lang="ru-RU" sz="2800" dirty="0" err="1"/>
              <a:t>мушкилиҳо</a:t>
            </a:r>
            <a:r>
              <a:rPr lang="ru-RU" sz="2800" dirty="0"/>
              <a:t>(Аз </a:t>
            </a:r>
            <a:r>
              <a:rPr lang="ru-RU" sz="2800" dirty="0" err="1"/>
              <a:t>куҷо</a:t>
            </a:r>
            <a:r>
              <a:rPr lang="ru-RU" sz="2800" dirty="0"/>
              <a:t> </a:t>
            </a:r>
            <a:r>
              <a:rPr lang="ru-RU" sz="2800" dirty="0" err="1"/>
              <a:t>медонед,ки</a:t>
            </a:r>
            <a:r>
              <a:rPr lang="ru-RU" sz="2800" dirty="0"/>
              <a:t> </a:t>
            </a:r>
            <a:r>
              <a:rPr lang="ru-RU" sz="2800" dirty="0" err="1"/>
              <a:t>мушкилӣ</a:t>
            </a:r>
            <a:r>
              <a:rPr lang="ru-RU" sz="2800" dirty="0"/>
              <a:t> </a:t>
            </a:r>
            <a:r>
              <a:rPr lang="ru-RU" sz="2800" dirty="0" err="1"/>
              <a:t>вуҷуд</a:t>
            </a:r>
            <a:r>
              <a:rPr lang="ru-RU" sz="2800" dirty="0"/>
              <a:t> </a:t>
            </a:r>
            <a:r>
              <a:rPr lang="ru-RU" sz="2800" dirty="0" err="1"/>
              <a:t>дорад</a:t>
            </a:r>
            <a:r>
              <a:rPr lang="ru-RU" sz="2800" dirty="0"/>
              <a:t>?)</a:t>
            </a:r>
          </a:p>
          <a:p>
            <a:pPr lvl="1" indent="0">
              <a:buNone/>
            </a:pPr>
            <a:r>
              <a:rPr lang="ru-RU" sz="2800" dirty="0" smtClean="0"/>
              <a:t> </a:t>
            </a:r>
            <a:endParaRPr lang="ru-RU" sz="2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600" dirty="0" smtClean="0"/>
              <a:t> </a:t>
            </a:r>
            <a:r>
              <a:rPr lang="tg-Cyrl-TJ" sz="2600" dirty="0" smtClean="0"/>
              <a:t> мавҷуд будани мушкилот аз кадом сарчашма маълум аст</a:t>
            </a:r>
            <a:r>
              <a:rPr lang="ru-RU" sz="2600" dirty="0" smtClean="0"/>
              <a:t> </a:t>
            </a:r>
            <a:endParaRPr lang="ru-RU" sz="26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600" dirty="0" smtClean="0"/>
              <a:t> </a:t>
            </a:r>
            <a:r>
              <a:rPr lang="tg-Cyrl-TJ" sz="2600" dirty="0" smtClean="0"/>
              <a:t>сабаҳои мушкилот/ иртиботи онҳо бо буҷет</a:t>
            </a:r>
            <a:r>
              <a:rPr lang="ru-RU" sz="2600" dirty="0" smtClean="0"/>
              <a:t> ( аз </a:t>
            </a:r>
            <a:r>
              <a:rPr lang="ru-RU" sz="2600" dirty="0" err="1" smtClean="0"/>
              <a:t>нокифоягии</a:t>
            </a:r>
            <a:r>
              <a:rPr lang="ru-RU" sz="2600" dirty="0" smtClean="0"/>
              <a:t> </a:t>
            </a:r>
            <a:r>
              <a:rPr lang="ru-RU" sz="2600" dirty="0" err="1" smtClean="0"/>
              <a:t>маблағгузорӣ</a:t>
            </a:r>
            <a:r>
              <a:rPr lang="ru-RU" sz="2600" dirty="0" smtClean="0"/>
              <a:t>, </a:t>
            </a:r>
            <a:r>
              <a:rPr lang="ru-RU" sz="2600" dirty="0" err="1" smtClean="0"/>
              <a:t>иштироки</a:t>
            </a:r>
            <a:r>
              <a:rPr lang="ru-RU" sz="2600" dirty="0" smtClean="0"/>
              <a:t> </a:t>
            </a:r>
            <a:r>
              <a:rPr lang="ru-RU" sz="2600" dirty="0" err="1" smtClean="0"/>
              <a:t>нофаъоли</a:t>
            </a:r>
            <a:r>
              <a:rPr lang="ru-RU" sz="2600" dirty="0" smtClean="0"/>
              <a:t> </a:t>
            </a:r>
            <a:r>
              <a:rPr lang="ru-RU" sz="2600" dirty="0" err="1" smtClean="0"/>
              <a:t>аҳолӣ</a:t>
            </a:r>
            <a:r>
              <a:rPr lang="ru-RU" sz="2600" dirty="0" smtClean="0"/>
              <a:t>, </a:t>
            </a:r>
            <a:r>
              <a:rPr lang="ru-RU" sz="2600" dirty="0" err="1" smtClean="0"/>
              <a:t>номукаммалии</a:t>
            </a:r>
            <a:r>
              <a:rPr lang="ru-RU" sz="2600" dirty="0" smtClean="0"/>
              <a:t>  </a:t>
            </a:r>
            <a:r>
              <a:rPr lang="ru-RU" sz="2600" dirty="0" err="1" smtClean="0"/>
              <a:t>қонунгузорӣ</a:t>
            </a:r>
            <a:r>
              <a:rPr lang="ru-RU" sz="2600" dirty="0" smtClean="0"/>
              <a:t> ё </a:t>
            </a:r>
            <a:r>
              <a:rPr lang="ru-RU" sz="2600" dirty="0" err="1" smtClean="0"/>
              <a:t>амалияи</a:t>
            </a:r>
            <a:r>
              <a:rPr lang="ru-RU" sz="2600" dirty="0" smtClean="0"/>
              <a:t> </a:t>
            </a:r>
            <a:r>
              <a:rPr lang="ru-RU" sz="2600" dirty="0" err="1" smtClean="0"/>
              <a:t>мавҷуда</a:t>
            </a:r>
            <a:r>
              <a:rPr lang="ru-RU" sz="2600" dirty="0" smtClean="0"/>
              <a:t>) </a:t>
            </a:r>
            <a:endParaRPr lang="ru-RU" sz="2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9E6FFA63-EABD-4C46-8999-7F542834B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2718"/>
            <a:ext cx="11121957" cy="137160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+mn-lt"/>
              </a:rPr>
              <a:t>Нақшаи </a:t>
            </a:r>
            <a:r>
              <a:rPr lang="ru-RU" dirty="0" err="1">
                <a:latin typeface="+mn-lt"/>
              </a:rPr>
              <a:t>таҳияи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тавсияҳо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оид</a:t>
            </a:r>
            <a:r>
              <a:rPr lang="ru-RU" dirty="0">
                <a:latin typeface="+mn-lt"/>
              </a:rPr>
              <a:t> ба </a:t>
            </a:r>
            <a:r>
              <a:rPr lang="ru-RU" dirty="0" err="1">
                <a:latin typeface="+mn-lt"/>
              </a:rPr>
              <a:t>буҷет</a:t>
            </a:r>
            <a:r>
              <a:rPr lang="ru-RU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05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D55900-7D9D-40D8-9579-0DD35EC6A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777" y="1872223"/>
            <a:ext cx="10515600" cy="4674492"/>
          </a:xfrm>
        </p:spPr>
        <p:txBody>
          <a:bodyPr>
            <a:noAutofit/>
          </a:bodyPr>
          <a:lstStyle/>
          <a:p>
            <a:r>
              <a:rPr lang="ru-RU" sz="2800" dirty="0"/>
              <a:t>2. Фаҳмиши </a:t>
            </a:r>
            <a:r>
              <a:rPr lang="ru-RU" sz="2800" dirty="0" err="1"/>
              <a:t>муҳит</a:t>
            </a:r>
            <a:r>
              <a:rPr lang="en-US" sz="2800" dirty="0"/>
              <a:t>(</a:t>
            </a:r>
            <a:r>
              <a:rPr lang="tg-Cyrl-TJ" sz="2800" dirty="0"/>
              <a:t> Аз куҷо медонед, ки масъалаҳои дурустро матраҳ мекунед</a:t>
            </a:r>
            <a:r>
              <a:rPr lang="ru-RU" sz="2800" dirty="0"/>
              <a:t>?</a:t>
            </a:r>
            <a:r>
              <a:rPr lang="en-US" sz="2800" dirty="0"/>
              <a:t>)</a:t>
            </a:r>
            <a:endParaRPr lang="ru-RU" sz="2800" dirty="0"/>
          </a:p>
          <a:p>
            <a:pPr marL="0" indent="0">
              <a:buNone/>
            </a:pPr>
            <a:r>
              <a:rPr lang="tg-Cyrl-TJ" sz="2800" dirty="0" smtClean="0"/>
              <a:t> </a:t>
            </a:r>
            <a:endParaRPr lang="ru-RU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tg-Cyrl-TJ" sz="2800" dirty="0" smtClean="0"/>
              <a:t>фаҳмиши заминаи мушкилот</a:t>
            </a:r>
            <a:r>
              <a:rPr lang="ru-RU" sz="2800" dirty="0" smtClean="0"/>
              <a:t> (</a:t>
            </a:r>
            <a:r>
              <a:rPr lang="ru-RU" sz="2800" dirty="0" err="1" smtClean="0"/>
              <a:t>маҳалӣ,миллӣ</a:t>
            </a:r>
            <a:r>
              <a:rPr lang="ru-RU" sz="2800" dirty="0" smtClean="0"/>
              <a:t> )</a:t>
            </a:r>
            <a:endParaRPr lang="ru-RU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tg-Cyrl-TJ" sz="2800" dirty="0" smtClean="0"/>
              <a:t>сатҳи таъсиррасонӣ дар ҳалли мушкилот</a:t>
            </a:r>
            <a:r>
              <a:rPr lang="ru-RU" sz="2800" dirty="0" smtClean="0"/>
              <a:t> </a:t>
            </a:r>
            <a:endParaRPr lang="ru-RU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tg-Cyrl-TJ" sz="2800" dirty="0" smtClean="0"/>
              <a:t>фаҳмиши он, мушкилот ба кадом марҳилаи даври буҷетӣ марбутанд</a:t>
            </a:r>
            <a:r>
              <a:rPr lang="ru-RU" sz="2800" dirty="0" smtClean="0"/>
              <a:t> </a:t>
            </a:r>
            <a:endParaRPr lang="ru-RU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tg-Cyrl-TJ" sz="2800" dirty="0" smtClean="0"/>
              <a:t>фаҳмиши шароитҳои иқтисодӣ,сиёсӣ ва ҷамъиятӣ</a:t>
            </a:r>
            <a:r>
              <a:rPr lang="ru-RU" sz="2800" dirty="0" smtClean="0"/>
              <a:t> </a:t>
            </a:r>
            <a:endParaRPr 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9E6FFA63-EABD-4C46-8999-7F542834B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2718"/>
            <a:ext cx="11121957" cy="137160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+mn-lt"/>
              </a:rPr>
              <a:t>Нақшаи </a:t>
            </a:r>
            <a:r>
              <a:rPr lang="ru-RU" dirty="0" err="1">
                <a:latin typeface="+mn-lt"/>
              </a:rPr>
              <a:t>таҳияи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тавсияҳо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оид</a:t>
            </a:r>
            <a:r>
              <a:rPr lang="ru-RU" dirty="0">
                <a:latin typeface="+mn-lt"/>
              </a:rPr>
              <a:t> ба </a:t>
            </a:r>
            <a:r>
              <a:rPr lang="ru-RU" dirty="0" err="1">
                <a:latin typeface="+mn-lt"/>
              </a:rPr>
              <a:t>буҷет</a:t>
            </a:r>
            <a:r>
              <a:rPr lang="ru-RU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1779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9C9563-C679-41A0-8301-905B48F1F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777" y="1913107"/>
            <a:ext cx="10515600" cy="4332051"/>
          </a:xfrm>
        </p:spPr>
        <p:txBody>
          <a:bodyPr>
            <a:noAutofit/>
          </a:bodyPr>
          <a:lstStyle/>
          <a:p>
            <a:r>
              <a:rPr lang="ru-RU" sz="3200" dirty="0"/>
              <a:t>3. Таҳлил </a:t>
            </a:r>
            <a:r>
              <a:rPr lang="ru-RU" sz="3200" dirty="0" err="1"/>
              <a:t>ва</a:t>
            </a:r>
            <a:r>
              <a:rPr lang="ru-RU" sz="3200" dirty="0"/>
              <a:t> </a:t>
            </a:r>
            <a:r>
              <a:rPr lang="ru-RU" sz="3200" dirty="0" err="1"/>
              <a:t>ҷамъоварии</a:t>
            </a:r>
            <a:r>
              <a:rPr lang="ru-RU" sz="3200" dirty="0"/>
              <a:t> </a:t>
            </a:r>
            <a:r>
              <a:rPr lang="ru-RU" sz="3200" dirty="0" err="1"/>
              <a:t>далелҳои</a:t>
            </a:r>
            <a:r>
              <a:rPr lang="ru-RU" sz="3200" dirty="0"/>
              <a:t> </a:t>
            </a:r>
            <a:r>
              <a:rPr lang="ru-RU" sz="3200" dirty="0" err="1"/>
              <a:t>воқеӣ</a:t>
            </a:r>
            <a:r>
              <a:rPr lang="ru-RU" sz="3200" dirty="0"/>
              <a:t> (</a:t>
            </a:r>
            <a:r>
              <a:rPr lang="ru-RU" sz="3200" dirty="0" err="1"/>
              <a:t>Кадом</a:t>
            </a:r>
            <a:r>
              <a:rPr lang="ru-RU" sz="3200" dirty="0"/>
              <a:t> </a:t>
            </a:r>
            <a:r>
              <a:rPr lang="ru-RU" sz="3200" dirty="0" err="1"/>
              <a:t>маълумот</a:t>
            </a:r>
            <a:r>
              <a:rPr lang="ru-RU" sz="3200" dirty="0"/>
              <a:t> </a:t>
            </a:r>
            <a:r>
              <a:rPr lang="ru-RU" sz="3200" dirty="0" err="1"/>
              <a:t>даркор</a:t>
            </a:r>
            <a:r>
              <a:rPr lang="ru-RU" sz="3200" dirty="0"/>
              <a:t> ё </a:t>
            </a:r>
            <a:r>
              <a:rPr lang="ru-RU" sz="3200" dirty="0" err="1"/>
              <a:t>мавҷуд</a:t>
            </a:r>
            <a:r>
              <a:rPr lang="ru-RU" sz="3200" dirty="0"/>
              <a:t> ё </a:t>
            </a:r>
            <a:r>
              <a:rPr lang="ru-RU" sz="3200" dirty="0" err="1"/>
              <a:t>заррур</a:t>
            </a:r>
            <a:r>
              <a:rPr lang="ru-RU" sz="3200" dirty="0"/>
              <a:t> </a:t>
            </a:r>
            <a:r>
              <a:rPr lang="ru-RU" sz="3200" dirty="0" err="1"/>
              <a:t>аст</a:t>
            </a:r>
            <a:r>
              <a:rPr lang="ru-RU" sz="3200" dirty="0"/>
              <a:t>?</a:t>
            </a:r>
            <a:r>
              <a:rPr lang="en-US" sz="3200" dirty="0"/>
              <a:t>) </a:t>
            </a:r>
            <a:endParaRPr lang="ru-RU" sz="3200" dirty="0"/>
          </a:p>
          <a:p>
            <a:pPr marL="0" indent="0">
              <a:buNone/>
            </a:pPr>
            <a:r>
              <a:rPr lang="tg-Cyrl-TJ" sz="3200" dirty="0" smtClean="0"/>
              <a:t> </a:t>
            </a:r>
            <a:endParaRPr lang="ru-RU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/>
              <a:t> </a:t>
            </a:r>
            <a:r>
              <a:rPr lang="tg-Cyrl-TJ" sz="3200" dirty="0" smtClean="0"/>
              <a:t>далелҳои воқеӣ бояд аз манбаъхои ба ҳамагон дастраст ба таври қонунӣ гирифта шаванд</a:t>
            </a:r>
            <a:r>
              <a:rPr lang="ru-RU" sz="3200" dirty="0" smtClean="0"/>
              <a:t> </a:t>
            </a:r>
            <a:endParaRPr lang="ru-RU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/>
              <a:t> </a:t>
            </a:r>
            <a:r>
              <a:rPr lang="tg-Cyrl-TJ" sz="3200" dirty="0" smtClean="0"/>
              <a:t>маълумоти гирифтаро метавон тасдиқ кард</a:t>
            </a:r>
            <a:r>
              <a:rPr lang="ru-RU" sz="3200" dirty="0" smtClean="0"/>
              <a:t> </a:t>
            </a:r>
            <a:endParaRPr lang="ru-RU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/>
              <a:t> </a:t>
            </a:r>
            <a:r>
              <a:rPr lang="tg-Cyrl-TJ" sz="3200" dirty="0" smtClean="0"/>
              <a:t>таҳияи манбаъхои иттилоот</a:t>
            </a:r>
            <a:r>
              <a:rPr lang="ru-RU" sz="3200" dirty="0" smtClean="0"/>
              <a:t> </a:t>
            </a:r>
            <a:endParaRPr lang="en-US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9E6FFA63-EABD-4C46-8999-7F542834B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2718"/>
            <a:ext cx="11121957" cy="137160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+mn-lt"/>
              </a:rPr>
              <a:t>Нақшаи </a:t>
            </a:r>
            <a:r>
              <a:rPr lang="ru-RU" dirty="0" err="1">
                <a:latin typeface="+mn-lt"/>
              </a:rPr>
              <a:t>таҳияи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тавсияҳо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оид</a:t>
            </a:r>
            <a:r>
              <a:rPr lang="ru-RU" dirty="0">
                <a:latin typeface="+mn-lt"/>
              </a:rPr>
              <a:t> ба </a:t>
            </a:r>
            <a:r>
              <a:rPr lang="ru-RU" dirty="0" err="1">
                <a:latin typeface="+mn-lt"/>
              </a:rPr>
              <a:t>буҷет</a:t>
            </a:r>
            <a:r>
              <a:rPr lang="ru-RU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55426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Тема из УП презентации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111125" indent="-111125">
          <a:buFont typeface="Arial" pitchFamily="34" charset="0"/>
          <a:buChar char="•"/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Тема из УП презентации" id="{FFFDD816-0A71-4328-AD7B-A24DACD83316}" vid="{D742DAAC-3594-450A-9452-BC64680B4B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из УП презентации</Template>
  <TotalTime>1142</TotalTime>
  <Words>515</Words>
  <Application>Microsoft Office PowerPoint</Application>
  <PresentationFormat>Широкоэкранный</PresentationFormat>
  <Paragraphs>64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Wingdings</vt:lpstr>
      <vt:lpstr>Тема из УП презентации</vt:lpstr>
      <vt:lpstr>ТАҲИЯИ тавсияҳоИ САМАРАНОК оид ба буҷет</vt:lpstr>
      <vt:lpstr>Презентация PowerPoint</vt:lpstr>
      <vt:lpstr> тавсияҳо оид ба буҷет:</vt:lpstr>
      <vt:lpstr>Роҳу УСУЛҳо ҳангоми таҳияи тавсияҳоИ буҷетӢ:</vt:lpstr>
      <vt:lpstr>Меъёрҳои тавсияҳои  муъассир оид ба буҷет </vt:lpstr>
      <vt:lpstr>Нақшаи таҳияи тавсияҳо оид ба буҷет </vt:lpstr>
      <vt:lpstr>Нақшаи таҳияи тавсияҳо оид ба буҷет  </vt:lpstr>
      <vt:lpstr>Нақшаи таҳияи тавсияҳо оид ба буҷет  </vt:lpstr>
      <vt:lpstr>Нақшаи таҳияи тавсияҳо оид ба буҷет  </vt:lpstr>
      <vt:lpstr>Нақшаи таҳияи тавсияҳо оид ба буҷет  </vt:lpstr>
      <vt:lpstr>Нақшаи таҳияи тавсияҳо оид ба буҷет  </vt:lpstr>
      <vt:lpstr>Тавсияҳои шумо чи арзиш доранд 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Практические аспекты бюджетного анализа и бюджетных рекомендаций</dc:title>
  <dc:creator>Sholpan Aitenova</dc:creator>
  <cp:lastModifiedBy>Uktam Dzhumaev</cp:lastModifiedBy>
  <cp:revision>32</cp:revision>
  <dcterms:created xsi:type="dcterms:W3CDTF">2017-09-18T00:10:22Z</dcterms:created>
  <dcterms:modified xsi:type="dcterms:W3CDTF">2019-02-11T06:48:00Z</dcterms:modified>
</cp:coreProperties>
</file>