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4" y="4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tg-Cyrl-TJ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tg-Cyrl-TJ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9505686-C5E7-4F26-9924-155EA42B9352}" type="slidenum">
              <a:rPr lang="tg-Cyrl-TJ" sz="1400" b="0" strike="noStrike" spc="-1">
                <a:latin typeface="Times New Roman"/>
              </a:rPr>
              <a:pPr algn="r"/>
              <a:t>‹#›</a:t>
            </a:fld>
            <a:endParaRPr lang="tg-Cyrl-TJ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07000"/>
            <a:ext cx="9071640" cy="111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tg-Cyrl-TJ" sz="2400" b="0" strike="noStrike" spc="-1" dirty="0" smtClean="0">
                <a:latin typeface="Arial"/>
              </a:rPr>
              <a:t>Мехоҳед афзори навро дар телефонатон борсозӣ кунед? Масалан, Биёед бо </a:t>
            </a:r>
            <a:r>
              <a:rPr lang="tg-Cyrl-TJ" sz="2400" spc="-1" dirty="0"/>
              <a:t>ҳам афзори </a:t>
            </a:r>
            <a:r>
              <a:rPr lang="tg-Cyrl-TJ" sz="2400" spc="-1" dirty="0" smtClean="0"/>
              <a:t>“Goo</a:t>
            </a:r>
            <a:r>
              <a:rPr lang="en-US" sz="2400" spc="-1" dirty="0"/>
              <a:t>g</a:t>
            </a:r>
            <a:r>
              <a:rPr lang="tg-Cyrl-TJ" sz="2400" spc="-1" dirty="0"/>
              <a:t>le </a:t>
            </a:r>
            <a:r>
              <a:rPr lang="tg-Cyrl-TJ" sz="2400" spc="-1" dirty="0" smtClean="0"/>
              <a:t>Chromе”</a:t>
            </a:r>
            <a:r>
              <a:rPr lang="fa-IR" sz="2400" spc="-1" dirty="0" smtClean="0"/>
              <a:t>-</a:t>
            </a:r>
            <a:r>
              <a:rPr lang="tg-Cyrl-TJ" sz="2400" spc="-1" dirty="0" smtClean="0"/>
              <a:t> ро борсозӣ мекунем. 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788040" y="1440000"/>
            <a:ext cx="4251960" cy="599580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3839040" y="4619520"/>
            <a:ext cx="1224000" cy="1224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Shape 3"/>
          <p:cNvSpPr txBox="1"/>
          <p:nvPr/>
        </p:nvSpPr>
        <p:spPr>
          <a:xfrm>
            <a:off x="5976000" y="1440000"/>
            <a:ext cx="3384000" cy="19797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1600" b="0" strike="noStrike" spc="-1" dirty="0" smtClean="0">
                <a:solidFill>
                  <a:srgbClr val="FF0000"/>
                </a:solidFill>
                <a:latin typeface="Arial"/>
              </a:rPr>
              <a:t>Қадами </a:t>
            </a:r>
            <a:r>
              <a:rPr lang="tg-Cyrl-TJ" sz="1600" b="0" strike="noStrike" spc="-1" dirty="0">
                <a:solidFill>
                  <a:srgbClr val="FF0000"/>
                </a:solidFill>
                <a:latin typeface="Arial"/>
              </a:rPr>
              <a:t>1</a:t>
            </a:r>
            <a:r>
              <a:rPr lang="tg-Cyrl-TJ" sz="1600" b="0" strike="noStrike" spc="-1" dirty="0">
                <a:latin typeface="Arial"/>
              </a:rPr>
              <a:t>. </a:t>
            </a:r>
            <a:endParaRPr lang="tg-Cyrl-TJ" sz="1600" b="0" strike="noStrike" spc="-1" dirty="0" smtClean="0">
              <a:latin typeface="Arial"/>
            </a:endParaRPr>
          </a:p>
          <a:p>
            <a:r>
              <a:rPr lang="tg-Cyrl-TJ" sz="1600" b="0" strike="noStrike" spc="-1" dirty="0" smtClean="0">
                <a:latin typeface="Arial"/>
              </a:rPr>
              <a:t>Бояд </a:t>
            </a:r>
            <a:r>
              <a:rPr lang="tg-Cyrl-TJ" sz="1600" b="0" strike="noStrike" spc="-1" dirty="0" smtClean="0">
                <a:latin typeface="Arial"/>
              </a:rPr>
              <a:t>дар </a:t>
            </a:r>
            <a:r>
              <a:rPr lang="tg-Cyrl-TJ" sz="1600" b="0" strike="noStrike" spc="-1" dirty="0">
                <a:latin typeface="Arial"/>
              </a:rPr>
              <a:t>телефони </a:t>
            </a:r>
            <a:r>
              <a:rPr lang="tg-Cyrl-TJ" sz="1600" b="0" strike="noStrike" spc="-1" dirty="0" smtClean="0">
                <a:latin typeface="Arial"/>
              </a:rPr>
              <a:t>мобилии </a:t>
            </a:r>
            <a:r>
              <a:rPr lang="tg-Cyrl-TJ" sz="1600" b="0" strike="noStrike" spc="-1" dirty="0">
                <a:latin typeface="Arial"/>
              </a:rPr>
              <a:t>худ </a:t>
            </a:r>
            <a:r>
              <a:rPr lang="tg-Cyrl-TJ" sz="1600" b="0" strike="noStrike" spc="-1" dirty="0" smtClean="0">
                <a:latin typeface="Arial"/>
              </a:rPr>
              <a:t>ба Play Market </a:t>
            </a:r>
            <a:r>
              <a:rPr lang="tg-Cyrl-TJ" sz="1600" spc="-1" dirty="0" smtClean="0">
                <a:latin typeface="Arial"/>
              </a:rPr>
              <a:t>ворид шуда, дар</a:t>
            </a:r>
            <a:r>
              <a:rPr lang="tg-Cyrl-TJ" sz="1600" b="0" strike="noStrike" spc="-1" dirty="0" smtClean="0">
                <a:latin typeface="Arial"/>
              </a:rPr>
              <a:t> </a:t>
            </a:r>
            <a:r>
              <a:rPr lang="tg-Cyrl-TJ" sz="1600" b="0" strike="noStrike" spc="-1" dirty="0">
                <a:latin typeface="Arial"/>
              </a:rPr>
              <a:t>он </a:t>
            </a:r>
            <a:r>
              <a:rPr lang="tg-Cyrl-TJ" sz="1600" b="0" strike="noStrike" spc="-1" dirty="0" smtClean="0">
                <a:latin typeface="Arial"/>
              </a:rPr>
              <a:t>абзори лозимаро аз нав борсозӣ кунем</a:t>
            </a:r>
            <a:r>
              <a:rPr lang="tg-Cyrl-TJ" sz="1600" b="0" strike="noStrike" spc="-1" dirty="0" smtClean="0">
                <a:latin typeface="Arial"/>
              </a:rPr>
              <a:t>. Дар ҳолиҳозир абзори лозимаи мо “</a:t>
            </a:r>
            <a:r>
              <a:rPr lang="tg-Cyrl-TJ" sz="1600" spc="-1" dirty="0" smtClean="0"/>
              <a:t>Goo</a:t>
            </a:r>
            <a:r>
              <a:rPr lang="en-US" sz="1600" spc="-1" dirty="0"/>
              <a:t>g</a:t>
            </a:r>
            <a:r>
              <a:rPr lang="tg-Cyrl-TJ" sz="1600" spc="-1" dirty="0" smtClean="0"/>
              <a:t>le Chromе” мебошад</a:t>
            </a:r>
            <a:r>
              <a:rPr lang="tg-Cyrl-TJ" sz="2800" spc="-1" dirty="0" smtClean="0"/>
              <a:t>. </a:t>
            </a:r>
            <a:r>
              <a:rPr lang="tg-Cyrl-TJ" sz="2600" b="0" strike="noStrike" spc="-1" dirty="0" smtClean="0">
                <a:latin typeface="Arial"/>
              </a:rPr>
              <a:t> </a:t>
            </a:r>
            <a:endParaRPr lang="tg-Cyrl-TJ" sz="2600" b="0" strike="noStrike" spc="-1" dirty="0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032000" y="6408000"/>
            <a:ext cx="1080000" cy="1080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Овал 1"/>
          <p:cNvSpPr/>
          <p:nvPr/>
        </p:nvSpPr>
        <p:spPr>
          <a:xfrm>
            <a:off x="5066950" y="3366533"/>
            <a:ext cx="3213722" cy="1709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5353183" y="3637580"/>
            <a:ext cx="26412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tg-Cyrl-TJ" sz="1400" spc="-1" dirty="0">
                <a:solidFill>
                  <a:schemeClr val="tx2">
                    <a:lumMod val="50000"/>
                  </a:schemeClr>
                </a:solidFill>
              </a:rPr>
              <a:t>Goo</a:t>
            </a:r>
            <a:r>
              <a:rPr lang="en-US" sz="1400" spc="-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tg-Cyrl-TJ" sz="1400" spc="-1" dirty="0">
                <a:solidFill>
                  <a:schemeClr val="tx2">
                    <a:lumMod val="50000"/>
                  </a:schemeClr>
                </a:solidFill>
              </a:rPr>
              <a:t>le </a:t>
            </a:r>
            <a:r>
              <a:rPr lang="tg-Cyrl-TJ" sz="1400" spc="-1" dirty="0" smtClean="0">
                <a:solidFill>
                  <a:schemeClr val="tx2">
                    <a:lumMod val="50000"/>
                  </a:schemeClr>
                </a:solidFill>
              </a:rPr>
              <a:t>Chromе</a:t>
            </a:r>
            <a:r>
              <a:rPr lang="fa-IR" sz="1400" spc="-1" dirty="0" smtClean="0">
                <a:solidFill>
                  <a:schemeClr val="bg1"/>
                </a:solidFill>
              </a:rPr>
              <a:t> – </a:t>
            </a:r>
            <a:r>
              <a:rPr lang="ru-RU" sz="1400" spc="-1" dirty="0" smtClean="0">
                <a:solidFill>
                  <a:schemeClr val="bg1"/>
                </a:solidFill>
              </a:rPr>
              <a:t> </a:t>
            </a:r>
            <a:r>
              <a:rPr lang="ru-RU" sz="1400" spc="-1" dirty="0" err="1" smtClean="0">
                <a:solidFill>
                  <a:schemeClr val="bg1"/>
                </a:solidFill>
              </a:rPr>
              <a:t>барномаи</a:t>
            </a:r>
            <a:r>
              <a:rPr lang="ru-RU" sz="1400" spc="-1" dirty="0" smtClean="0">
                <a:solidFill>
                  <a:schemeClr val="bg1"/>
                </a:solidFill>
              </a:rPr>
              <a:t> </a:t>
            </a:r>
            <a:r>
              <a:rPr lang="ru-RU" sz="1400" spc="-1" dirty="0" err="1" smtClean="0">
                <a:solidFill>
                  <a:schemeClr val="bg1"/>
                </a:solidFill>
              </a:rPr>
              <a:t>интернетиест</a:t>
            </a:r>
            <a:r>
              <a:rPr lang="ru-RU" sz="1400" spc="-1" dirty="0" smtClean="0">
                <a:solidFill>
                  <a:schemeClr val="bg1"/>
                </a:solidFill>
              </a:rPr>
              <a:t>, </a:t>
            </a:r>
            <a:r>
              <a:rPr lang="ru-RU" sz="1400" spc="-1" dirty="0" err="1" smtClean="0">
                <a:solidFill>
                  <a:schemeClr val="bg1"/>
                </a:solidFill>
              </a:rPr>
              <a:t>ки</a:t>
            </a:r>
            <a:r>
              <a:rPr lang="ru-RU" sz="1400" spc="-1" dirty="0" smtClean="0">
                <a:solidFill>
                  <a:schemeClr val="bg1"/>
                </a:solidFill>
              </a:rPr>
              <a:t> </a:t>
            </a:r>
            <a:r>
              <a:rPr lang="ru-RU" sz="1400" spc="-1" dirty="0" err="1" smtClean="0">
                <a:solidFill>
                  <a:schemeClr val="bg1"/>
                </a:solidFill>
              </a:rPr>
              <a:t>ма</a:t>
            </a:r>
            <a:r>
              <a:rPr lang="tg-Cyrl-TJ" sz="1400" spc="-1" dirty="0" smtClean="0">
                <a:solidFill>
                  <a:schemeClr val="bg1"/>
                </a:solidFill>
              </a:rPr>
              <a:t>ҳз </a:t>
            </a:r>
            <a:r>
              <a:rPr lang="ru-RU" sz="1400" spc="-1" dirty="0" smtClean="0">
                <a:solidFill>
                  <a:schemeClr val="bg1"/>
                </a:solidFill>
              </a:rPr>
              <a:t>ба </a:t>
            </a:r>
            <a:r>
              <a:rPr lang="ru-RU" sz="1400" spc="-1" dirty="0" err="1" smtClean="0">
                <a:solidFill>
                  <a:schemeClr val="bg1"/>
                </a:solidFill>
              </a:rPr>
              <a:t>воситаи</a:t>
            </a:r>
            <a:r>
              <a:rPr lang="ru-RU" sz="1400" spc="-1" dirty="0" smtClean="0">
                <a:solidFill>
                  <a:schemeClr val="bg1"/>
                </a:solidFill>
              </a:rPr>
              <a:t> он ба </a:t>
            </a:r>
            <a:r>
              <a:rPr lang="ru-RU" sz="1400" spc="-1" dirty="0" err="1" smtClean="0">
                <a:solidFill>
                  <a:schemeClr val="bg1"/>
                </a:solidFill>
              </a:rPr>
              <a:t>сомона</a:t>
            </a:r>
            <a:r>
              <a:rPr lang="tg-Cyrl-TJ" sz="1400" spc="-1" dirty="0">
                <a:solidFill>
                  <a:schemeClr val="bg1"/>
                </a:solidFill>
              </a:rPr>
              <a:t>ҳ</a:t>
            </a:r>
            <a:r>
              <a:rPr lang="ru-RU" sz="1400" spc="-1" dirty="0" smtClean="0">
                <a:solidFill>
                  <a:schemeClr val="bg1"/>
                </a:solidFill>
              </a:rPr>
              <a:t>о </a:t>
            </a:r>
            <a:r>
              <a:rPr lang="ru-RU" sz="1400" spc="-1" dirty="0" err="1" smtClean="0">
                <a:solidFill>
                  <a:schemeClr val="bg1"/>
                </a:solidFill>
              </a:rPr>
              <a:t>ворид</a:t>
            </a:r>
            <a:r>
              <a:rPr lang="ru-RU" sz="1400" spc="-1" dirty="0" smtClean="0">
                <a:solidFill>
                  <a:schemeClr val="bg1"/>
                </a:solidFill>
              </a:rPr>
              <a:t> </a:t>
            </a:r>
            <a:r>
              <a:rPr lang="ru-RU" sz="1400" spc="-1" dirty="0" err="1" smtClean="0">
                <a:solidFill>
                  <a:schemeClr val="bg1"/>
                </a:solidFill>
              </a:rPr>
              <a:t>мешавед</a:t>
            </a:r>
            <a:r>
              <a:rPr lang="ru-RU" sz="1400" spc="-1" dirty="0" smtClean="0">
                <a:solidFill>
                  <a:schemeClr val="bg1"/>
                </a:solidFill>
              </a:rPr>
              <a:t>. </a:t>
            </a:r>
            <a:endParaRPr lang="fa-IR" sz="14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16376" y="5024914"/>
            <a:ext cx="4348284" cy="2285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6120432" y="5378340"/>
            <a:ext cx="36370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sz="1600" spc="-1" dirty="0"/>
              <a:t>Play </a:t>
            </a:r>
            <a:r>
              <a:rPr lang="tg-Cyrl-TJ" sz="1600" spc="-1" dirty="0" smtClean="0"/>
              <a:t>Market </a:t>
            </a:r>
            <a:r>
              <a:rPr lang="fa-IR" sz="1600" spc="-1" dirty="0" smtClean="0">
                <a:solidFill>
                  <a:schemeClr val="bg1"/>
                </a:solidFill>
              </a:rPr>
              <a:t>–</a:t>
            </a:r>
            <a:r>
              <a:rPr lang="tg-Cyrl-TJ" sz="1600" spc="-1" dirty="0" smtClean="0">
                <a:solidFill>
                  <a:schemeClr val="bg1"/>
                </a:solidFill>
              </a:rPr>
              <a:t> ин мисли мағоза аст, фақат дар интернет ва бештарин афзорҳои муҳим онҷо ройгон аст. Масалан афзорҳои </a:t>
            </a:r>
            <a:r>
              <a:rPr lang="en-US" sz="1600" spc="-1" dirty="0" smtClean="0">
                <a:solidFill>
                  <a:schemeClr val="bg1"/>
                </a:solidFill>
              </a:rPr>
              <a:t>Viber, Instagram </a:t>
            </a:r>
            <a:r>
              <a:rPr lang="tg-Cyrl-TJ" sz="1600" spc="-1" dirty="0" smtClean="0">
                <a:solidFill>
                  <a:schemeClr val="bg1"/>
                </a:solidFill>
              </a:rPr>
              <a:t>ва ё </a:t>
            </a:r>
            <a:r>
              <a:rPr lang="en-US" sz="1600" spc="-1" dirty="0" smtClean="0">
                <a:solidFill>
                  <a:schemeClr val="bg1"/>
                </a:solidFill>
              </a:rPr>
              <a:t>Somon.tj</a:t>
            </a:r>
            <a:r>
              <a:rPr lang="en-US" sz="1600" spc="-1" dirty="0">
                <a:solidFill>
                  <a:schemeClr val="bg1"/>
                </a:solidFill>
              </a:rPr>
              <a:t> </a:t>
            </a:r>
            <a:r>
              <a:rPr lang="en-US" sz="1600" spc="-1" dirty="0" smtClean="0">
                <a:solidFill>
                  <a:schemeClr val="bg1"/>
                </a:solidFill>
              </a:rPr>
              <a:t>– </a:t>
            </a:r>
            <a:r>
              <a:rPr lang="tg-Cyrl-TJ" sz="1600" spc="-1" dirty="0" smtClean="0">
                <a:solidFill>
                  <a:schemeClr val="bg1"/>
                </a:solidFill>
              </a:rPr>
              <a:t>ро аз ана ҳамин </a:t>
            </a:r>
            <a:r>
              <a:rPr lang="tg-Cyrl-TJ" sz="1600" spc="-1" dirty="0">
                <a:solidFill>
                  <a:schemeClr val="bg1"/>
                </a:solidFill>
              </a:rPr>
              <a:t>Play Market </a:t>
            </a:r>
            <a:r>
              <a:rPr lang="tg-Cyrl-TJ" sz="1600" spc="-1" dirty="0" smtClean="0">
                <a:solidFill>
                  <a:schemeClr val="bg1"/>
                </a:solidFill>
              </a:rPr>
              <a:t>  бояд борсозӣ бикунед. </a:t>
            </a:r>
            <a:endParaRPr lang="fa-I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tretch/>
        </p:blipFill>
        <p:spPr>
          <a:xfrm>
            <a:off x="460440" y="648000"/>
            <a:ext cx="4795560" cy="671580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5688384" y="467469"/>
            <a:ext cx="3744000" cy="416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2400" b="0" strike="noStrike" spc="-1" dirty="0">
                <a:solidFill>
                  <a:srgbClr val="C00000"/>
                </a:solidFill>
                <a:latin typeface="Arial"/>
              </a:rPr>
              <a:t>Қадами 2</a:t>
            </a:r>
            <a:r>
              <a:rPr lang="tg-Cyrl-TJ" sz="2400" b="0" strike="noStrike" spc="-1" dirty="0">
                <a:latin typeface="Arial"/>
              </a:rPr>
              <a:t>. </a:t>
            </a:r>
            <a:r>
              <a:rPr lang="tg-Cyrl-TJ" sz="2400" b="0" strike="noStrike" spc="-1" dirty="0" smtClean="0">
                <a:latin typeface="Arial"/>
              </a:rPr>
              <a:t>Вақте тугмачаи Play </a:t>
            </a:r>
            <a:r>
              <a:rPr lang="tg-Cyrl-TJ" sz="2400" b="0" strike="noStrike" spc="-1" dirty="0" smtClean="0">
                <a:latin typeface="Arial"/>
              </a:rPr>
              <a:t>Market </a:t>
            </a:r>
            <a:r>
              <a:rPr lang="tg-Cyrl-TJ" sz="2400" b="0" strike="noStrike" spc="-1" dirty="0" smtClean="0">
                <a:latin typeface="Arial"/>
              </a:rPr>
              <a:t>ро пахш мекунем, ҳошияи “ҷустуҷӯ” (поиск игр и приложений) ва ҳамчунин аксҳои якчанд барномаҳо пайдо мешавад. Мо </a:t>
            </a:r>
            <a:r>
              <a:rPr lang="tg-Cyrl-TJ" sz="2400" b="0" strike="noStrike" spc="-1" dirty="0">
                <a:latin typeface="Arial"/>
              </a:rPr>
              <a:t>бояд  </a:t>
            </a:r>
            <a:r>
              <a:rPr lang="tg-Cyrl-TJ" sz="2400" b="0" strike="noStrike" spc="-1" dirty="0" smtClean="0">
                <a:latin typeface="Arial"/>
              </a:rPr>
              <a:t>афзори лозимаро </a:t>
            </a:r>
            <a:r>
              <a:rPr lang="tg-Cyrl-TJ" sz="2400" b="0" strike="noStrike" spc="-1" dirty="0">
                <a:latin typeface="Arial"/>
              </a:rPr>
              <a:t>интихоб </a:t>
            </a:r>
            <a:r>
              <a:rPr lang="tg-Cyrl-TJ" sz="2400" spc="-1" dirty="0" smtClean="0">
                <a:latin typeface="Arial"/>
              </a:rPr>
              <a:t>бикунем. Агар набошад дар ҳошияи “ҷустуҷӯ” худамон номашро менависем. Дарҳолати мо ин калимаи </a:t>
            </a:r>
            <a:r>
              <a:rPr lang="tg-Cyrl-TJ" sz="2400" spc="-1" dirty="0"/>
              <a:t>Goo</a:t>
            </a:r>
            <a:r>
              <a:rPr lang="en-US" sz="2400" spc="-1" dirty="0"/>
              <a:t>g</a:t>
            </a:r>
            <a:r>
              <a:rPr lang="tg-Cyrl-TJ" sz="2400" spc="-1" dirty="0"/>
              <a:t>le </a:t>
            </a:r>
            <a:r>
              <a:rPr lang="tg-Cyrl-TJ" sz="2400" spc="-1" dirty="0" smtClean="0"/>
              <a:t>Chromе</a:t>
            </a:r>
            <a:r>
              <a:rPr lang="tg-Cyrl-TJ" sz="2400" spc="-1" dirty="0">
                <a:latin typeface="Arial"/>
              </a:rPr>
              <a:t> </a:t>
            </a:r>
            <a:r>
              <a:rPr lang="tg-Cyrl-TJ" sz="2400" spc="-1" dirty="0" smtClean="0">
                <a:latin typeface="Arial"/>
              </a:rPr>
              <a:t>мебошад.</a:t>
            </a:r>
            <a:r>
              <a:rPr lang="tg-Cyrl-TJ" sz="2400" b="0" strike="noStrike" spc="-1" dirty="0" smtClean="0">
                <a:latin typeface="Arial"/>
              </a:rPr>
              <a:t> </a:t>
            </a:r>
            <a:r>
              <a:rPr lang="tg-Cyrl-TJ" sz="1600" b="0" strike="noStrike" spc="-1" dirty="0" smtClean="0">
                <a:latin typeface="Arial"/>
              </a:rPr>
              <a:t> </a:t>
            </a:r>
            <a:endParaRPr lang="tg-Cyrl-TJ" sz="1600" b="0" strike="noStrike" spc="-1" dirty="0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944000" y="6840000"/>
            <a:ext cx="1872000" cy="648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532440" y="1296000"/>
            <a:ext cx="4363560" cy="5903280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/>
          <p:cNvPicPr/>
          <p:nvPr/>
        </p:nvPicPr>
        <p:blipFill>
          <a:blip r:embed="rId3"/>
          <a:stretch/>
        </p:blipFill>
        <p:spPr>
          <a:xfrm>
            <a:off x="5285762" y="1309995"/>
            <a:ext cx="4395960" cy="590400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04000" y="144000"/>
            <a:ext cx="9360000" cy="102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1600" b="0" strike="noStrike" spc="-1" dirty="0">
                <a:latin typeface="Arial"/>
              </a:rPr>
              <a:t>Қадами 3. Дар </a:t>
            </a:r>
            <a:r>
              <a:rPr lang="tg-Cyrl-TJ" sz="1600" b="0" strike="noStrike" spc="-1" dirty="0" smtClean="0">
                <a:latin typeface="Arial"/>
              </a:rPr>
              <a:t>ҳошияи Ҷустуҷӯ </a:t>
            </a:r>
            <a:r>
              <a:rPr lang="tg-Cyrl-TJ" sz="1600" b="0" strike="noStrike" spc="-1" dirty="0" smtClean="0">
                <a:latin typeface="Arial"/>
              </a:rPr>
              <a:t>(Поиск</a:t>
            </a:r>
            <a:r>
              <a:rPr lang="tg-Cyrl-TJ" sz="1600" b="0" strike="noStrike" spc="-1" dirty="0">
                <a:latin typeface="Arial"/>
              </a:rPr>
              <a:t>) </a:t>
            </a:r>
            <a:r>
              <a:rPr lang="tg-Cyrl-TJ" sz="1600" b="0" strike="noStrike" spc="-1" dirty="0" smtClean="0">
                <a:latin typeface="Arial"/>
              </a:rPr>
              <a:t>– бо </a:t>
            </a:r>
            <a:r>
              <a:rPr lang="tg-Cyrl-TJ" sz="1600" b="0" strike="noStrike" spc="-1" dirty="0">
                <a:latin typeface="Arial"/>
              </a:rPr>
              <a:t>забони </a:t>
            </a:r>
            <a:r>
              <a:rPr lang="tg-Cyrl-TJ" sz="1600" b="0" strike="noStrike" spc="-1" dirty="0" smtClean="0">
                <a:latin typeface="Arial"/>
              </a:rPr>
              <a:t>русӣ ё </a:t>
            </a:r>
            <a:r>
              <a:rPr lang="tg-Cyrl-TJ" sz="1600" b="0" strike="noStrike" spc="-1" dirty="0">
                <a:latin typeface="Arial"/>
              </a:rPr>
              <a:t>англисӣ </a:t>
            </a:r>
            <a:r>
              <a:rPr lang="tg-Cyrl-TJ" sz="1600" b="0" strike="noStrike" spc="-1" dirty="0" smtClean="0">
                <a:latin typeface="Arial"/>
              </a:rPr>
              <a:t>афзори лозимаро ҳарф мечинем, дар </a:t>
            </a:r>
            <a:r>
              <a:rPr lang="tg-Cyrl-TJ" sz="1600" b="0" strike="noStrike" spc="-1" dirty="0">
                <a:latin typeface="Arial"/>
              </a:rPr>
              <a:t>экрани мо </a:t>
            </a:r>
            <a:r>
              <a:rPr lang="tg-Cyrl-TJ" sz="1600" b="0" strike="noStrike" spc="-1" dirty="0" smtClean="0">
                <a:latin typeface="Arial"/>
              </a:rPr>
              <a:t>ба </a:t>
            </a:r>
            <a:r>
              <a:rPr lang="tg-Cyrl-TJ" sz="1600" b="0" strike="noStrike" spc="-1" dirty="0">
                <a:latin typeface="Arial"/>
              </a:rPr>
              <a:t>монанди </a:t>
            </a:r>
            <a:r>
              <a:rPr lang="tg-Cyrl-TJ" sz="1600" b="0" strike="noStrike" spc="-1" dirty="0" smtClean="0">
                <a:latin typeface="Arial"/>
              </a:rPr>
              <a:t>Goo</a:t>
            </a:r>
            <a:r>
              <a:rPr lang="en-US" sz="1600" b="0" strike="noStrike" spc="-1" dirty="0" smtClean="0">
                <a:latin typeface="Arial"/>
              </a:rPr>
              <a:t>g</a:t>
            </a:r>
            <a:r>
              <a:rPr lang="tg-Cyrl-TJ" sz="1600" b="0" strike="noStrike" spc="-1" dirty="0" smtClean="0">
                <a:latin typeface="Arial"/>
              </a:rPr>
              <a:t>le Chromе </a:t>
            </a:r>
            <a:r>
              <a:rPr lang="tg-Cyrl-TJ" sz="1600" b="0" strike="noStrike" spc="-1" dirty="0">
                <a:latin typeface="Arial"/>
              </a:rPr>
              <a:t>ва </a:t>
            </a:r>
            <a:r>
              <a:rPr lang="tg-Cyrl-TJ" sz="1600" spc="-1" dirty="0" smtClean="0"/>
              <a:t>амсоли он барномаҳо </a:t>
            </a:r>
            <a:r>
              <a:rPr lang="tg-Cyrl-TJ" sz="1600" spc="-1" dirty="0"/>
              <a:t>пайдо мешаванд.  </a:t>
            </a:r>
            <a:r>
              <a:rPr lang="tg-Cyrl-TJ" sz="1600" spc="-1" dirty="0"/>
              <a:t>Аммо мо бояд он тугмачаеро интихоб кунем ки,  танҳо номи Goo</a:t>
            </a:r>
            <a:r>
              <a:rPr lang="en-US" sz="1600" spc="-1" dirty="0"/>
              <a:t>g</a:t>
            </a:r>
            <a:r>
              <a:rPr lang="tg-Cyrl-TJ" sz="1600" spc="-1" dirty="0"/>
              <a:t>le </a:t>
            </a:r>
            <a:r>
              <a:rPr lang="tg-Cyrl-TJ" sz="1600" spc="-1" dirty="0" smtClean="0"/>
              <a:t>Chromе навишта шудааст</a:t>
            </a:r>
            <a:r>
              <a:rPr lang="tg-Cyrl-TJ" sz="2000" spc="-1" dirty="0" smtClean="0"/>
              <a:t>.</a:t>
            </a:r>
            <a:endParaRPr lang="tg-Cyrl-TJ" sz="2000" b="0" strike="noStrike" spc="-1" dirty="0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152000" y="1584000"/>
            <a:ext cx="2880000" cy="360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1152360" y="1584360"/>
            <a:ext cx="2880000" cy="360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6048000" y="1584000"/>
            <a:ext cx="2448000" cy="432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5544000" y="2016000"/>
            <a:ext cx="1008000" cy="792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6"/>
          <p:cNvSpPr/>
          <p:nvPr/>
        </p:nvSpPr>
        <p:spPr>
          <a:xfrm>
            <a:off x="5616000" y="2952000"/>
            <a:ext cx="936000" cy="4536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Фигура, имеющая форму буквы L 1"/>
          <p:cNvSpPr/>
          <p:nvPr/>
        </p:nvSpPr>
        <p:spPr>
          <a:xfrm rot="18817738">
            <a:off x="5255230" y="2385642"/>
            <a:ext cx="357216" cy="432048"/>
          </a:xfrm>
          <a:prstGeom prst="corner">
            <a:avLst>
              <a:gd name="adj1" fmla="val 29433"/>
              <a:gd name="adj2" fmla="val 27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832000" y="432000"/>
            <a:ext cx="3528000" cy="157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2600" b="0" strike="noStrike" spc="-1" dirty="0">
                <a:latin typeface="Arial"/>
              </a:rPr>
              <a:t>Қадами 4. </a:t>
            </a:r>
            <a:r>
              <a:rPr lang="tg-Cyrl-TJ" sz="2600" b="0" strike="noStrike" spc="-1" dirty="0" smtClean="0">
                <a:latin typeface="Arial"/>
              </a:rPr>
              <a:t>Дар </a:t>
            </a:r>
            <a:r>
              <a:rPr lang="tg-Cyrl-TJ" sz="2600" b="0" strike="noStrike" spc="-1" dirty="0">
                <a:latin typeface="Arial"/>
              </a:rPr>
              <a:t>ин ҷо </a:t>
            </a:r>
            <a:r>
              <a:rPr lang="tg-Cyrl-TJ" sz="2600" b="0" strike="noStrike" spc="-1" dirty="0" smtClean="0">
                <a:latin typeface="Arial"/>
              </a:rPr>
              <a:t>мо афзори Goo</a:t>
            </a:r>
            <a:r>
              <a:rPr lang="en-US" sz="2600" b="0" strike="noStrike" spc="-1" dirty="0" smtClean="0">
                <a:latin typeface="Arial"/>
              </a:rPr>
              <a:t>g</a:t>
            </a:r>
            <a:r>
              <a:rPr lang="tg-Cyrl-TJ" sz="2600" b="0" strike="noStrike" spc="-1" dirty="0" smtClean="0">
                <a:latin typeface="Arial"/>
              </a:rPr>
              <a:t>le Ghrome-ро аз нав борсозӣ мекунем</a:t>
            </a:r>
            <a:r>
              <a:rPr lang="tg-Cyrl-TJ" sz="2600" b="0" strike="noStrike" spc="-1" dirty="0">
                <a:latin typeface="Arial"/>
              </a:rPr>
              <a:t>.</a:t>
            </a:r>
          </a:p>
        </p:txBody>
      </p:sp>
      <p:pic>
        <p:nvPicPr>
          <p:cNvPr id="58" name="Рисунок 57"/>
          <p:cNvPicPr/>
          <p:nvPr/>
        </p:nvPicPr>
        <p:blipFill>
          <a:blip r:embed="rId2"/>
          <a:stretch/>
        </p:blipFill>
        <p:spPr>
          <a:xfrm>
            <a:off x="360000" y="0"/>
            <a:ext cx="5328000" cy="755964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864000" y="2376000"/>
            <a:ext cx="2160000" cy="432000"/>
          </a:xfrm>
          <a:prstGeom prst="rect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Овал 1"/>
          <p:cNvSpPr/>
          <p:nvPr/>
        </p:nvSpPr>
        <p:spPr>
          <a:xfrm>
            <a:off x="6120432" y="2376000"/>
            <a:ext cx="3744416" cy="5004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tg-Cyrl-TJ" dirty="0"/>
              <a:t>Маъмулан ҳама телефонҳои мобилӣ алакай дар системаашон ин афзорро доранд, аммо онро бояд аз нав борсозӣ намоед. Бино бар ин ба ҷои калимаи “Скачат</a:t>
            </a:r>
            <a:r>
              <a:rPr lang="ru-RU" dirty="0"/>
              <a:t>ь» </a:t>
            </a:r>
            <a:r>
              <a:rPr lang="ru-RU" dirty="0" err="1"/>
              <a:t>калимаи</a:t>
            </a:r>
            <a:r>
              <a:rPr lang="ru-RU" dirty="0"/>
              <a:t>  «Обновить» </a:t>
            </a:r>
            <a:r>
              <a:rPr lang="ru-RU" dirty="0" err="1"/>
              <a:t>мебарояд</a:t>
            </a:r>
            <a:r>
              <a:rPr lang="ru-RU" dirty="0"/>
              <a:t>. </a:t>
            </a:r>
            <a:r>
              <a:rPr lang="ru-RU" dirty="0" err="1"/>
              <a:t>Дудила</a:t>
            </a:r>
            <a:r>
              <a:rPr lang="ru-RU" dirty="0"/>
              <a:t> </a:t>
            </a:r>
            <a:r>
              <a:rPr lang="ru-RU" dirty="0" err="1"/>
              <a:t>нашавед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бовар</a:t>
            </a:r>
            <a:r>
              <a:rPr lang="tg-Cyrl-TJ" dirty="0"/>
              <a:t>ь</a:t>
            </a:r>
            <a:r>
              <a:rPr lang="ru-RU" dirty="0" smtClean="0"/>
              <a:t> </a:t>
            </a:r>
            <a:r>
              <a:rPr lang="ru-RU" dirty="0" err="1"/>
              <a:t>тугмаи</a:t>
            </a:r>
            <a:r>
              <a:rPr lang="ru-RU" dirty="0"/>
              <a:t> «Обновить» -</a:t>
            </a:r>
            <a:r>
              <a:rPr lang="ru-RU" dirty="0" err="1"/>
              <a:t>ро</a:t>
            </a:r>
            <a:r>
              <a:rPr lang="ru-RU" dirty="0"/>
              <a:t> </a:t>
            </a:r>
            <a:r>
              <a:rPr lang="tg-Cyrl-TJ" dirty="0"/>
              <a:t>пахш кунед. </a:t>
            </a:r>
            <a:endParaRPr lang="fa-IR" dirty="0"/>
          </a:p>
          <a:p>
            <a:pPr algn="ctr"/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05" y="586510"/>
            <a:ext cx="4464304" cy="738798"/>
          </a:xfrm>
        </p:spPr>
        <p:txBody>
          <a:bodyPr/>
          <a:lstStyle/>
          <a:p>
            <a:r>
              <a:rPr lang="tg-Cyrl-TJ" dirty="0" smtClean="0">
                <a:solidFill>
                  <a:srgbClr val="C00000"/>
                </a:solidFill>
              </a:rPr>
              <a:t>Қадами 5</a:t>
            </a:r>
            <a:r>
              <a:rPr lang="tg-Cyrl-TJ" dirty="0" smtClean="0"/>
              <a:t>. </a:t>
            </a:r>
            <a:br>
              <a:rPr lang="tg-Cyrl-TJ" dirty="0" smtClean="0"/>
            </a:br>
            <a:r>
              <a:rPr lang="ru-RU" sz="1600" dirty="0" smtClean="0"/>
              <a:t>Дар </a:t>
            </a:r>
            <a:r>
              <a:rPr lang="ru-RU" sz="1600" dirty="0" err="1" smtClean="0"/>
              <a:t>руйи</a:t>
            </a:r>
            <a:r>
              <a:rPr lang="ru-RU" sz="1600" dirty="0" smtClean="0"/>
              <a:t> </a:t>
            </a:r>
            <a:r>
              <a:rPr lang="ru-RU" sz="1600" dirty="0" err="1" smtClean="0"/>
              <a:t>экрани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телефонатон</a:t>
            </a:r>
            <a:r>
              <a:rPr lang="ru-RU" sz="1600" dirty="0" smtClean="0"/>
              <a:t> </a:t>
            </a:r>
            <a:r>
              <a:rPr lang="ru-RU" sz="1600" dirty="0" err="1" smtClean="0"/>
              <a:t>ана</a:t>
            </a:r>
            <a:r>
              <a:rPr lang="ru-RU" sz="1600" dirty="0" smtClean="0"/>
              <a:t> </a:t>
            </a:r>
            <a:r>
              <a:rPr lang="tg-Cyrl-TJ" sz="1600" dirty="0" smtClean="0"/>
              <a:t>ҳ</a:t>
            </a:r>
            <a:r>
              <a:rPr lang="ru-RU" sz="1600" dirty="0" smtClean="0"/>
              <a:t>амин </a:t>
            </a:r>
            <a:r>
              <a:rPr lang="ru-RU" sz="1600" dirty="0" err="1" smtClean="0"/>
              <a:t>гуна</a:t>
            </a:r>
            <a:r>
              <a:rPr lang="ru-RU" sz="1600" dirty="0" smtClean="0"/>
              <a:t> </a:t>
            </a:r>
            <a:r>
              <a:rPr lang="ru-RU" sz="1600" dirty="0" err="1" smtClean="0"/>
              <a:t>тугмача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пайдо</a:t>
            </a:r>
            <a:r>
              <a:rPr lang="ru-RU" sz="1600" dirty="0" smtClean="0"/>
              <a:t> </a:t>
            </a:r>
            <a:r>
              <a:rPr lang="ru-RU" sz="1600" dirty="0" err="1" smtClean="0"/>
              <a:t>мешавад</a:t>
            </a:r>
            <a:r>
              <a:rPr lang="ru-RU" sz="1600" dirty="0" smtClean="0"/>
              <a:t>. </a:t>
            </a:r>
            <a:r>
              <a:rPr lang="ru-RU" sz="1600" dirty="0" err="1" smtClean="0"/>
              <a:t>Онро</a:t>
            </a:r>
            <a:r>
              <a:rPr lang="ru-RU" sz="1600" dirty="0" smtClean="0"/>
              <a:t> </a:t>
            </a:r>
            <a:r>
              <a:rPr lang="ru-RU" sz="1600" dirty="0" err="1" smtClean="0"/>
              <a:t>пахш</a:t>
            </a:r>
            <a:r>
              <a:rPr lang="ru-RU" sz="1600" dirty="0" smtClean="0"/>
              <a:t> карда </a:t>
            </a:r>
            <a:r>
              <a:rPr lang="ru-RU" sz="1600" dirty="0" err="1" smtClean="0"/>
              <a:t>ворид</a:t>
            </a:r>
            <a:r>
              <a:rPr lang="ru-RU" sz="1600" dirty="0" smtClean="0"/>
              <a:t> </a:t>
            </a:r>
            <a:r>
              <a:rPr lang="ru-RU" sz="1600" dirty="0" err="1" smtClean="0"/>
              <a:t>шавед</a:t>
            </a:r>
            <a:r>
              <a:rPr lang="ru-RU" sz="16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fa-IR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454617"/>
            <a:ext cx="3088658" cy="5996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2360" y="107429"/>
            <a:ext cx="453650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dirty="0" smtClean="0">
                <a:solidFill>
                  <a:srgbClr val="C00000"/>
                </a:solidFill>
              </a:rPr>
              <a:t>Қадами 6.</a:t>
            </a:r>
          </a:p>
          <a:p>
            <a:r>
              <a:rPr lang="tg-Cyrl-TJ" sz="1600" dirty="0" smtClean="0"/>
              <a:t>Ҳар </a:t>
            </a:r>
            <a:r>
              <a:rPr lang="tg-Cyrl-TJ" sz="1600" dirty="0"/>
              <a:t>гоҳ, </a:t>
            </a:r>
            <a:r>
              <a:rPr lang="tg-Cyrl-TJ" sz="1600" dirty="0" smtClean="0"/>
              <a:t>ба </a:t>
            </a:r>
            <a:r>
              <a:rPr lang="tg-Cyrl-TJ" sz="1600" dirty="0"/>
              <a:t>ягон сомона даромадани </a:t>
            </a:r>
            <a:r>
              <a:rPr lang="tg-Cyrl-TJ" sz="1600" dirty="0" smtClean="0"/>
              <a:t>шудед ё ягон мавзӯи хосро кобед номашро дар ҳошияи он ҳуруфчинӣ кунед</a:t>
            </a:r>
            <a:r>
              <a:rPr lang="tg-Cyrl-TJ" dirty="0" smtClean="0"/>
              <a:t>. </a:t>
            </a:r>
            <a:endParaRPr lang="fa-IR" dirty="0"/>
          </a:p>
        </p:txBody>
      </p:sp>
      <p:sp>
        <p:nvSpPr>
          <p:cNvPr id="7" name="Овал 6"/>
          <p:cNvSpPr/>
          <p:nvPr/>
        </p:nvSpPr>
        <p:spPr>
          <a:xfrm>
            <a:off x="1688097" y="3421330"/>
            <a:ext cx="864096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85" y="1325308"/>
            <a:ext cx="2860183" cy="604131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408464" y="2627709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76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324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Қадами 5.  Дар руйи экрани телефонатон ана ҳамин гуна тугмача пайдо мешавад. Онро пахш карда ворид шавед.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Admin</cp:lastModifiedBy>
  <cp:revision>24</cp:revision>
  <dcterms:created xsi:type="dcterms:W3CDTF">2020-08-27T16:44:30Z</dcterms:created>
  <dcterms:modified xsi:type="dcterms:W3CDTF">2021-04-02T07:37:49Z</dcterms:modified>
  <dc:language>ru-RU</dc:language>
</cp:coreProperties>
</file>