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9"/>
  </p:notesMasterIdLst>
  <p:sldIdLst>
    <p:sldId id="256" r:id="rId2"/>
    <p:sldId id="258" r:id="rId3"/>
    <p:sldId id="257" r:id="rId4"/>
    <p:sldId id="260" r:id="rId5"/>
    <p:sldId id="261" r:id="rId6"/>
    <p:sldId id="262" r:id="rId7"/>
    <p:sldId id="265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="" xmlns:p14="http://schemas.microsoft.com/office/powerpoint/2010/main">
        <p14:section name="Раздел по умолчанию" id="{95299B27-82DF-4717-A8EF-3195855BC614}">
          <p14:sldIdLst>
            <p14:sldId id="256"/>
            <p14:sldId id="258"/>
            <p14:sldId id="257"/>
            <p14:sldId id="260"/>
            <p14:sldId id="261"/>
            <p14:sldId id="262"/>
            <p14:sldId id="267"/>
            <p14:sldId id="263"/>
            <p14:sldId id="266"/>
            <p14:sldId id="269"/>
            <p14:sldId id="264"/>
          </p14:sldIdLst>
        </p14:section>
        <p14:section name="Раздел без заголовка" id="{C778128B-E233-4597-888A-9B938C10AAE2}">
          <p14:sldIdLst>
            <p14:sldId id="268"/>
            <p14:sldId id="265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510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294" autoAdjust="0"/>
    <p:restoredTop sz="94660"/>
  </p:normalViewPr>
  <p:slideViewPr>
    <p:cSldViewPr>
      <p:cViewPr varScale="1">
        <p:scale>
          <a:sx n="69" d="100"/>
          <a:sy n="69" d="100"/>
        </p:scale>
        <p:origin x="-1428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CB53D2A-E0E7-4C1F-867B-763EAE994B16}" type="datetimeFigureOut">
              <a:rPr lang="ru-RU" smtClean="0"/>
              <a:pPr/>
              <a:t>31.01.2017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AA08B3D-7099-49D8-AF64-7D120C8C700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1034183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A08B3D-7099-49D8-AF64-7D120C8C700C}" type="slidenum">
              <a:rPr lang="ru-RU" smtClean="0"/>
              <a:pPr/>
              <a:t>7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7616551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overOverlay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9B309FAD-99BA-4011-A508-E683E7F960B3}" type="datetimeFigureOut">
              <a:rPr lang="ru-RU" smtClean="0"/>
              <a:pPr/>
              <a:t>31.01.2017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DE5249F5-4CE0-4A7D-82FF-6DFC76F7ACC5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8" name="Group 7"/>
          <p:cNvGrpSpPr/>
          <p:nvPr/>
        </p:nvGrpSpPr>
        <p:grpSpPr>
          <a:xfrm>
            <a:off x="1194101" y="2887530"/>
            <a:ext cx="6779110" cy="923330"/>
            <a:chOff x="1172584" y="1381459"/>
            <a:chExt cx="6779110" cy="923330"/>
          </a:xfrm>
          <a:effectLst>
            <a:outerShdw blurRad="38100" dist="12700" dir="16200000" rotWithShape="0">
              <a:prstClr val="black">
                <a:alpha val="30000"/>
              </a:prstClr>
            </a:outerShdw>
          </a:effectLst>
        </p:grpSpPr>
        <p:sp>
          <p:nvSpPr>
            <p:cNvPr id="9" name="TextBox 8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ln w="3175">
                    <a:solidFill>
                      <a:schemeClr val="tx2">
                        <a:alpha val="60000"/>
                      </a:schemeClr>
                    </a:solidFill>
                  </a:ln>
                  <a:solidFill>
                    <a:schemeClr val="tx2">
                      <a:lumMod val="90000"/>
                    </a:schemeClr>
                  </a:solidFill>
                  <a:effectLst>
                    <a:outerShdw blurRad="34925" dist="12700" dir="14400000" algn="ctr" rotWithShape="0">
                      <a:srgbClr val="000000">
                        <a:alpha val="21000"/>
                      </a:srgbClr>
                    </a:outerShdw>
                  </a:effectLst>
                  <a:latin typeface="Wingdings" pitchFamily="2" charset="2"/>
                </a:rPr>
                <a:t></a:t>
              </a:r>
              <a:endParaRPr lang="en-US" sz="5400" dirty="0">
                <a:ln w="3175">
                  <a:solidFill>
                    <a:schemeClr val="tx2">
                      <a:alpha val="60000"/>
                    </a:schemeClr>
                  </a:solidFill>
                </a:ln>
                <a:solidFill>
                  <a:schemeClr val="tx2">
                    <a:lumMod val="90000"/>
                  </a:schemeClr>
                </a:solidFill>
                <a:effectLst>
                  <a:outerShdw blurRad="34925" dist="12700" dir="14400000" algn="ctr" rotWithShape="0">
                    <a:srgbClr val="000000">
                      <a:alpha val="21000"/>
                    </a:srgbClr>
                  </a:outerShdw>
                </a:effectLst>
                <a:latin typeface="Wingdings" pitchFamily="2" charset="2"/>
              </a:endParaRPr>
            </a:p>
          </p:txBody>
        </p:sp>
        <p:cxnSp>
          <p:nvCxnSpPr>
            <p:cNvPr id="10" name="Straight Connector 9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831976" y="192293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83341" y="1387737"/>
            <a:ext cx="6777318" cy="1731982"/>
          </a:xfrm>
        </p:spPr>
        <p:txBody>
          <a:bodyPr anchor="b"/>
          <a:lstStyle>
            <a:lvl1pPr>
              <a:defRPr>
                <a:ln w="3175">
                  <a:solidFill>
                    <a:schemeClr val="tx1">
                      <a:alpha val="65000"/>
                    </a:schemeClr>
                  </a:solidFill>
                </a:ln>
                <a:solidFill>
                  <a:schemeClr val="tx1"/>
                </a:solidFill>
                <a:effectLst>
                  <a:outerShdw blurRad="25400" dist="12700" dir="14220000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767862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  <a:effectLst>
                  <a:outerShdw blurRad="34925" dist="12700" dir="14400000" rotWithShape="0">
                    <a:prstClr val="black">
                      <a:alpha val="21000"/>
                    </a:prstClr>
                  </a:outerShdw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09FAD-99BA-4011-A508-E683E7F960B3}" type="datetimeFigureOut">
              <a:rPr lang="ru-RU" smtClean="0"/>
              <a:pPr/>
              <a:t>31.01.2017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5249F5-4CE0-4A7D-82FF-6DFC76F7ACC5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11" name="Group 10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5" name="TextBox 14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6" name="Straight Connector 15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66560" y="559398"/>
            <a:ext cx="1678193" cy="556676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8488" y="849854"/>
            <a:ext cx="5507917" cy="5023821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09FAD-99BA-4011-A508-E683E7F960B3}" type="datetimeFigureOut">
              <a:rPr lang="ru-RU" smtClean="0"/>
              <a:pPr/>
              <a:t>31.01.2017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5249F5-4CE0-4A7D-82FF-6DFC76F7ACC5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11" name="Group 10"/>
          <p:cNvGrpSpPr/>
          <p:nvPr/>
        </p:nvGrpSpPr>
        <p:grpSpPr>
          <a:xfrm rot="5400000">
            <a:off x="3909050" y="2880823"/>
            <a:ext cx="5480154" cy="923330"/>
            <a:chOff x="1815339" y="1381459"/>
            <a:chExt cx="5480154" cy="923330"/>
          </a:xfrm>
        </p:grpSpPr>
        <p:sp>
          <p:nvSpPr>
            <p:cNvPr id="12" name="TextBox 11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3" name="Straight Connector 12"/>
            <p:cNvCxnSpPr/>
            <p:nvPr/>
          </p:nvCxnSpPr>
          <p:spPr>
            <a:xfrm flipH="1" flipV="1">
              <a:off x="1815339" y="1924709"/>
              <a:ext cx="2468880" cy="2505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0800000">
              <a:off x="4826613" y="1927417"/>
              <a:ext cx="2468880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09FAD-99BA-4011-A508-E683E7F960B3}" type="datetimeFigureOut">
              <a:rPr lang="ru-RU" smtClean="0"/>
              <a:pPr/>
              <a:t>31.01.2017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5249F5-4CE0-4A7D-82FF-6DFC76F7ACC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grpSp>
        <p:nvGrpSpPr>
          <p:cNvPr id="12" name="Group 11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3" name="TextBox 12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4" name="Straight Connector 13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CoverOverlay.png"/>
          <p:cNvPicPr>
            <a:picLocks noChangeAspect="1"/>
          </p:cNvPicPr>
          <p:nvPr/>
        </p:nvPicPr>
        <p:blipFill>
          <a:blip r:embed="rId2" cstate="print">
            <a:lum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grpSp>
        <p:nvGrpSpPr>
          <p:cNvPr id="7" name="Group 7"/>
          <p:cNvGrpSpPr/>
          <p:nvPr/>
        </p:nvGrpSpPr>
        <p:grpSpPr>
          <a:xfrm>
            <a:off x="1172584" y="2887579"/>
            <a:ext cx="6779110" cy="923330"/>
            <a:chOff x="1172584" y="1381459"/>
            <a:chExt cx="6779110" cy="923330"/>
          </a:xfrm>
        </p:grpSpPr>
        <p:sp>
          <p:nvSpPr>
            <p:cNvPr id="9" name="TextBox 8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0" name="Straight Connector 9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831976" y="1927412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40" y="1204857"/>
            <a:ext cx="7754713" cy="1910716"/>
          </a:xfrm>
        </p:spPr>
        <p:txBody>
          <a:bodyPr anchor="b"/>
          <a:lstStyle>
            <a:lvl1pPr algn="ctr">
              <a:defRPr sz="5400" b="0" cap="none" baseline="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248" y="3767316"/>
            <a:ext cx="7734747" cy="15001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09FAD-99BA-4011-A508-E683E7F960B3}" type="datetimeFigureOut">
              <a:rPr lang="ru-RU" smtClean="0"/>
              <a:pPr/>
              <a:t>31.01.2017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5249F5-4CE0-4A7D-82FF-6DFC76F7ACC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09FAD-99BA-4011-A508-E683E7F960B3}" type="datetimeFigureOut">
              <a:rPr lang="ru-RU" smtClean="0"/>
              <a:pPr/>
              <a:t>31.01.2017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5249F5-4CE0-4A7D-82FF-6DFC76F7ACC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grpSp>
        <p:nvGrpSpPr>
          <p:cNvPr id="13" name="Group 12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4" name="TextBox 13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5" name="Straight Connector 14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685800" y="2240280"/>
            <a:ext cx="3803904" cy="387705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4"/>
          </p:nvPr>
        </p:nvSpPr>
        <p:spPr>
          <a:xfrm>
            <a:off x="4645151" y="2240280"/>
            <a:ext cx="3803904" cy="387705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51560" y="2240280"/>
            <a:ext cx="3442446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8488" y="2947595"/>
            <a:ext cx="3803904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02306" y="2240280"/>
            <a:ext cx="3447288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944368"/>
            <a:ext cx="3799728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09FAD-99BA-4011-A508-E683E7F960B3}" type="datetimeFigureOut">
              <a:rPr lang="ru-RU" smtClean="0"/>
              <a:pPr/>
              <a:t>31.01.2017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5249F5-4CE0-4A7D-82FF-6DFC76F7ACC5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14" name="Group 13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6" name="TextBox 15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7" name="Straight Connector 16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09FAD-99BA-4011-A508-E683E7F960B3}" type="datetimeFigureOut">
              <a:rPr lang="ru-RU" smtClean="0"/>
              <a:pPr/>
              <a:t>31.01.2017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5249F5-4CE0-4A7D-82FF-6DFC76F7ACC5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10" name="Group 9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4" name="TextBox 13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5" name="Straight Connector 14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09FAD-99BA-4011-A508-E683E7F960B3}" type="datetimeFigureOut">
              <a:rPr lang="ru-RU" smtClean="0"/>
              <a:pPr/>
              <a:t>31.01.2017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5249F5-4CE0-4A7D-82FF-6DFC76F7ACC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4579" y="1678195"/>
            <a:ext cx="3422483" cy="1886921"/>
          </a:xfrm>
        </p:spPr>
        <p:txBody>
          <a:bodyPr anchor="b"/>
          <a:lstStyle>
            <a:lvl1pPr algn="l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2001" y="559398"/>
            <a:ext cx="4116667" cy="5566765"/>
          </a:xfrm>
        </p:spPr>
        <p:txBody>
          <a:bodyPr anchor="ctr"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34579" y="3603812"/>
            <a:ext cx="3411725" cy="2517289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09FAD-99BA-4011-A508-E683E7F960B3}" type="datetimeFigureOut">
              <a:rPr lang="ru-RU" smtClean="0"/>
              <a:pPr/>
              <a:t>31.01.2017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5249F5-4CE0-4A7D-82FF-6DFC76F7ACC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731" y="4668818"/>
            <a:ext cx="7767021" cy="644729"/>
          </a:xfrm>
        </p:spPr>
        <p:txBody>
          <a:bodyPr anchor="b"/>
          <a:lstStyle>
            <a:lvl1pPr algn="ctr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240000">
            <a:off x="2183792" y="666965"/>
            <a:ext cx="4772156" cy="3598016"/>
          </a:xfr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24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8489" y="5324306"/>
            <a:ext cx="7756264" cy="804862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09FAD-99BA-4011-A508-E683E7F960B3}" type="datetimeFigureOut">
              <a:rPr lang="ru-RU" smtClean="0"/>
              <a:pPr/>
              <a:t>31.01.2017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5249F5-4CE0-4A7D-82FF-6DFC76F7ACC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83000">
                <a:schemeClr val="bg1">
                  <a:alpha val="11000"/>
                </a:schemeClr>
              </a:gs>
              <a:gs pos="100000">
                <a:schemeClr val="bg2">
                  <a:lumMod val="75000"/>
                  <a:alpha val="23000"/>
                </a:schemeClr>
              </a:gs>
            </a:gsLst>
            <a:path path="rect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8490" y="570156"/>
            <a:ext cx="7756263" cy="105425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247" y="2248347"/>
            <a:ext cx="7745505" cy="38778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0378" y="616144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9B309FAD-99BA-4011-A508-E683E7F960B3}" type="datetimeFigureOut">
              <a:rPr lang="ru-RU" smtClean="0"/>
              <a:pPr/>
              <a:t>31.01.2017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16144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639264" y="616144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DE5249F5-4CE0-4A7D-82FF-6DFC76F7ACC5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540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6576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77724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"/>
        <a:defRPr sz="22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114300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20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508760" indent="-32004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828800" indent="-32004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214884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46888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78892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jpeg"/><Relationship Id="rId3" Type="http://schemas.openxmlformats.org/officeDocument/2006/relationships/image" Target="../media/image4.jpeg"/><Relationship Id="rId7" Type="http://schemas.openxmlformats.org/officeDocument/2006/relationships/image" Target="../media/image8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jpeg"/><Relationship Id="rId5" Type="http://schemas.openxmlformats.org/officeDocument/2006/relationships/image" Target="../media/image9.jpeg"/><Relationship Id="rId4" Type="http://schemas.openxmlformats.org/officeDocument/2006/relationships/image" Target="../media/image5.jpeg"/><Relationship Id="rId9" Type="http://schemas.openxmlformats.org/officeDocument/2006/relationships/image" Target="../media/image6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2095769" y="548680"/>
            <a:ext cx="4945689" cy="5976664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</p:pic>
    </p:spTree>
    <p:extLst>
      <p:ext uri="{BB962C8B-B14F-4D97-AF65-F5344CB8AC3E}">
        <p14:creationId xmlns="" xmlns:p14="http://schemas.microsoft.com/office/powerpoint/2010/main" val="2043140402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4400">
        <p14:honeycomb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4500562" y="332656"/>
            <a:ext cx="4000528" cy="2951163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36195" dist="12700" dir="11400000" algn="tl" rotWithShape="0">
              <a:srgbClr val="000000">
                <a:alpha val="33000"/>
              </a:srgbClr>
            </a:outerShdw>
          </a:effectLst>
          <a:scene3d>
            <a:camera prst="perspectiveContrastingLeftFacing">
              <a:rot lat="540000" lon="2100000" rev="0"/>
            </a:camera>
            <a:lightRig rig="soft" dir="t"/>
          </a:scene3d>
          <a:sp3d contourW="12700" prstMaterial="matte">
            <a:bevelT w="63500" h="50800"/>
            <a:contourClr>
              <a:srgbClr val="C0C0C0"/>
            </a:contourClr>
          </a:sp3d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1" name="Picture 3" descr="C:\Documents and Settings\User\Рабочий стол\АНАТОМИЯ\Изображение 008.jpg"/>
          <p:cNvPicPr>
            <a:picLocks noChangeAspect="1" noChangeArrowheads="1"/>
          </p:cNvPicPr>
          <p:nvPr/>
        </p:nvPicPr>
        <p:blipFill>
          <a:blip r:embed="rId3"/>
          <a:stretch>
            <a:fillRect/>
          </a:stretch>
        </p:blipFill>
        <p:spPr bwMode="auto">
          <a:xfrm>
            <a:off x="755576" y="3875297"/>
            <a:ext cx="8017511" cy="234358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193" name="Rectangle 1"/>
          <p:cNvSpPr>
            <a:spLocks noChangeArrowheads="1"/>
          </p:cNvSpPr>
          <p:nvPr/>
        </p:nvSpPr>
        <p:spPr bwMode="auto">
          <a:xfrm>
            <a:off x="714348" y="357166"/>
            <a:ext cx="3857652" cy="18158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2800" dirty="0" err="1" smtClean="0">
                <a:latin typeface="Times New Roman Tj" pitchFamily="18" charset="-52"/>
                <a:ea typeface="Times New Roman" pitchFamily="18" charset="0"/>
                <a:cs typeface="Times New Roman" pitchFamily="18" charset="0"/>
              </a:rPr>
              <a:t>Реаксияи</a:t>
            </a:r>
            <a:r>
              <a:rPr lang="ru-RU" sz="2800" dirty="0" smtClean="0">
                <a:latin typeface="Times New Roman Tj" pitchFamily="18" charset="-52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 Tj" pitchFamily="18" charset="-52"/>
                <a:ea typeface="Times New Roman" pitchFamily="18" charset="0"/>
                <a:cs typeface="Times New Roman" pitchFamily="18" charset="0"/>
              </a:rPr>
              <a:t>електролизи</a:t>
            </a:r>
            <a:r>
              <a:rPr lang="ru-RU" sz="2800" dirty="0" smtClean="0">
                <a:latin typeface="Times New Roman Tj" pitchFamily="18" charset="-52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 Tj" pitchFamily="18" charset="-52"/>
                <a:ea typeface="Times New Roman" pitchFamily="18" charset="0"/>
                <a:cs typeface="Times New Roman" pitchFamily="18" charset="0"/>
              </a:rPr>
              <a:t> об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 Tj" pitchFamily="18" charset="-52"/>
                <a:ea typeface="Times New Roman" pitchFamily="18" charset="0"/>
                <a:cs typeface="Times New Roman" pitchFamily="18" charset="0"/>
              </a:rPr>
              <a:t>њангоми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 Tj" pitchFamily="18" charset="-52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 Tj" pitchFamily="18" charset="-52"/>
                <a:ea typeface="Times New Roman" pitchFamily="18" charset="0"/>
                <a:cs typeface="Times New Roman" pitchFamily="18" charset="0"/>
              </a:rPr>
              <a:t>таъсири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 Tj" pitchFamily="18" charset="-52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 Tj" pitchFamily="18" charset="-52"/>
                <a:ea typeface="Times New Roman" pitchFamily="18" charset="0"/>
                <a:cs typeface="Times New Roman" pitchFamily="18" charset="0"/>
              </a:rPr>
              <a:t>љараёни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 Tj" pitchFamily="18" charset="-52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 Tj" pitchFamily="18" charset="-52"/>
                <a:ea typeface="Times New Roman" pitchFamily="18" charset="0"/>
                <a:cs typeface="Times New Roman" pitchFamily="18" charset="0"/>
              </a:rPr>
              <a:t>доимии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 Tj" pitchFamily="18" charset="-52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 Tj" pitchFamily="18" charset="-52"/>
                <a:ea typeface="Times New Roman" pitchFamily="18" charset="0"/>
                <a:cs typeface="Times New Roman" pitchFamily="18" charset="0"/>
              </a:rPr>
              <a:t>барќ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 Tj" pitchFamily="18" charset="-52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 Tj" pitchFamily="18" charset="-52"/>
                <a:ea typeface="Times New Roman" pitchFamily="18" charset="0"/>
                <a:cs typeface="Times New Roman" pitchFamily="18" charset="0"/>
              </a:rPr>
              <a:t>аст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 Tj" pitchFamily="18" charset="-52"/>
                <a:ea typeface="Times New Roman" pitchFamily="18" charset="0"/>
                <a:cs typeface="Times New Roman" pitchFamily="18" charset="0"/>
              </a:rPr>
              <a:t>: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4080070874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400">
        <p14:doors dir="ver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1018528" y="285728"/>
            <a:ext cx="6696744" cy="4553785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214282" y="5094944"/>
            <a:ext cx="8715436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 err="1" smtClean="0">
                <a:solidFill>
                  <a:srgbClr val="000510"/>
                </a:solidFill>
              </a:rPr>
              <a:t>Агар</a:t>
            </a:r>
            <a:r>
              <a:rPr lang="ru-RU" sz="2400" dirty="0" smtClean="0">
                <a:solidFill>
                  <a:srgbClr val="000510"/>
                </a:solidFill>
              </a:rPr>
              <a:t> дар автомашина </a:t>
            </a:r>
            <a:r>
              <a:rPr lang="ru-RU" sz="2400" dirty="0" err="1" smtClean="0">
                <a:solidFill>
                  <a:srgbClr val="000510"/>
                </a:solidFill>
              </a:rPr>
              <a:t>тачхизоти</a:t>
            </a:r>
            <a:r>
              <a:rPr lang="ru-RU" sz="2400" dirty="0" smtClean="0">
                <a:solidFill>
                  <a:srgbClr val="000510"/>
                </a:solidFill>
              </a:rPr>
              <a:t> </a:t>
            </a:r>
            <a:r>
              <a:rPr lang="ru-RU" sz="2400" dirty="0" err="1" smtClean="0">
                <a:solidFill>
                  <a:srgbClr val="000510"/>
                </a:solidFill>
              </a:rPr>
              <a:t>таљзияи</a:t>
            </a:r>
            <a:r>
              <a:rPr lang="ru-RU" sz="2400" dirty="0" smtClean="0">
                <a:solidFill>
                  <a:srgbClr val="000510"/>
                </a:solidFill>
              </a:rPr>
              <a:t> </a:t>
            </a:r>
            <a:r>
              <a:rPr lang="ru-RU" sz="2400" dirty="0" err="1" smtClean="0">
                <a:solidFill>
                  <a:srgbClr val="000510"/>
                </a:solidFill>
              </a:rPr>
              <a:t>обро</a:t>
            </a:r>
            <a:r>
              <a:rPr lang="ru-RU" sz="2400" dirty="0" smtClean="0">
                <a:solidFill>
                  <a:srgbClr val="000510"/>
                </a:solidFill>
              </a:rPr>
              <a:t> </a:t>
            </a:r>
            <a:r>
              <a:rPr lang="ru-RU" sz="2400" dirty="0" err="1" smtClean="0">
                <a:solidFill>
                  <a:srgbClr val="000510"/>
                </a:solidFill>
              </a:rPr>
              <a:t>чойгир</a:t>
            </a:r>
            <a:r>
              <a:rPr lang="ru-RU" sz="2400" dirty="0" smtClean="0">
                <a:solidFill>
                  <a:srgbClr val="000510"/>
                </a:solidFill>
              </a:rPr>
              <a:t> </a:t>
            </a:r>
            <a:r>
              <a:rPr lang="ru-RU" sz="2400" dirty="0" err="1" smtClean="0">
                <a:solidFill>
                  <a:srgbClr val="000510"/>
                </a:solidFill>
              </a:rPr>
              <a:t>намуда</a:t>
            </a:r>
            <a:r>
              <a:rPr lang="ru-RU" sz="2400" dirty="0" smtClean="0">
                <a:solidFill>
                  <a:srgbClr val="000510"/>
                </a:solidFill>
              </a:rPr>
              <a:t>, </a:t>
            </a:r>
            <a:r>
              <a:rPr lang="ru-RU" sz="2400" dirty="0" err="1" smtClean="0">
                <a:solidFill>
                  <a:srgbClr val="000510"/>
                </a:solidFill>
              </a:rPr>
              <a:t>бо</a:t>
            </a:r>
            <a:r>
              <a:rPr lang="ru-RU" sz="2400" dirty="0" smtClean="0">
                <a:solidFill>
                  <a:srgbClr val="000510"/>
                </a:solidFill>
              </a:rPr>
              <a:t> </a:t>
            </a:r>
            <a:r>
              <a:rPr lang="ru-RU" sz="2400" dirty="0" err="1" smtClean="0">
                <a:solidFill>
                  <a:srgbClr val="000510"/>
                </a:solidFill>
              </a:rPr>
              <a:t>воситаи</a:t>
            </a:r>
            <a:r>
              <a:rPr lang="ru-RU" sz="2400" dirty="0" smtClean="0">
                <a:solidFill>
                  <a:srgbClr val="000510"/>
                </a:solidFill>
              </a:rPr>
              <a:t> </a:t>
            </a:r>
            <a:r>
              <a:rPr lang="ru-RU" sz="2400" dirty="0" err="1" smtClean="0">
                <a:solidFill>
                  <a:srgbClr val="000510"/>
                </a:solidFill>
              </a:rPr>
              <a:t>ќувваи</a:t>
            </a:r>
            <a:r>
              <a:rPr lang="ru-RU" sz="2400" dirty="0" smtClean="0">
                <a:solidFill>
                  <a:srgbClr val="000510"/>
                </a:solidFill>
              </a:rPr>
              <a:t> </a:t>
            </a:r>
            <a:r>
              <a:rPr lang="ru-RU" sz="2400" dirty="0" err="1" smtClean="0">
                <a:solidFill>
                  <a:srgbClr val="000510"/>
                </a:solidFill>
              </a:rPr>
              <a:t>барќи</a:t>
            </a:r>
            <a:r>
              <a:rPr lang="ru-RU" sz="2400" dirty="0" smtClean="0">
                <a:solidFill>
                  <a:srgbClr val="000510"/>
                </a:solidFill>
              </a:rPr>
              <a:t> </a:t>
            </a:r>
            <a:r>
              <a:rPr lang="ru-RU" sz="2400" dirty="0" err="1" smtClean="0">
                <a:solidFill>
                  <a:srgbClr val="000510"/>
                </a:solidFill>
              </a:rPr>
              <a:t>доимї</a:t>
            </a:r>
            <a:r>
              <a:rPr lang="ru-RU" sz="2400" dirty="0" smtClean="0">
                <a:solidFill>
                  <a:srgbClr val="000510"/>
                </a:solidFill>
              </a:rPr>
              <a:t> гидрогену </a:t>
            </a:r>
            <a:r>
              <a:rPr lang="ru-RU" sz="2400" dirty="0" err="1" smtClean="0">
                <a:solidFill>
                  <a:srgbClr val="000510"/>
                </a:solidFill>
              </a:rPr>
              <a:t>оксигенро</a:t>
            </a:r>
            <a:r>
              <a:rPr lang="ru-RU" sz="2400" dirty="0" smtClean="0">
                <a:solidFill>
                  <a:srgbClr val="000510"/>
                </a:solidFill>
              </a:rPr>
              <a:t> </a:t>
            </a:r>
            <a:r>
              <a:rPr lang="ru-RU" sz="2400" dirty="0" err="1" smtClean="0">
                <a:solidFill>
                  <a:srgbClr val="000510"/>
                </a:solidFill>
              </a:rPr>
              <a:t>хосил</a:t>
            </a:r>
            <a:r>
              <a:rPr lang="ru-RU" sz="2400" dirty="0" smtClean="0">
                <a:solidFill>
                  <a:srgbClr val="000510"/>
                </a:solidFill>
              </a:rPr>
              <a:t> </a:t>
            </a:r>
            <a:r>
              <a:rPr lang="ru-RU" sz="2400" dirty="0" err="1" smtClean="0">
                <a:solidFill>
                  <a:srgbClr val="000510"/>
                </a:solidFill>
              </a:rPr>
              <a:t>кунанд</a:t>
            </a:r>
            <a:r>
              <a:rPr lang="ru-RU" sz="2400" dirty="0" smtClean="0">
                <a:solidFill>
                  <a:srgbClr val="000510"/>
                </a:solidFill>
              </a:rPr>
              <a:t>, </a:t>
            </a:r>
            <a:r>
              <a:rPr lang="ru-RU" sz="2400" dirty="0" err="1" smtClean="0">
                <a:solidFill>
                  <a:srgbClr val="000510"/>
                </a:solidFill>
              </a:rPr>
              <a:t>онро</a:t>
            </a:r>
            <a:r>
              <a:rPr lang="ru-RU" sz="2400" dirty="0" smtClean="0">
                <a:solidFill>
                  <a:srgbClr val="000510"/>
                </a:solidFill>
              </a:rPr>
              <a:t> дар </a:t>
            </a:r>
            <a:r>
              <a:rPr lang="ru-RU" sz="2400" dirty="0" err="1" smtClean="0">
                <a:solidFill>
                  <a:srgbClr val="000510"/>
                </a:solidFill>
              </a:rPr>
              <a:t>мухаррик</a:t>
            </a:r>
            <a:r>
              <a:rPr lang="ru-RU" sz="2400" dirty="0" smtClean="0">
                <a:solidFill>
                  <a:srgbClr val="000510"/>
                </a:solidFill>
              </a:rPr>
              <a:t> ба </a:t>
            </a:r>
            <a:r>
              <a:rPr lang="ru-RU" sz="2400" dirty="0" err="1" smtClean="0">
                <a:solidFill>
                  <a:srgbClr val="000510"/>
                </a:solidFill>
              </a:rPr>
              <a:t>сифати</a:t>
            </a:r>
            <a:r>
              <a:rPr lang="ru-RU" sz="2400" dirty="0" smtClean="0">
                <a:solidFill>
                  <a:srgbClr val="000510"/>
                </a:solidFill>
              </a:rPr>
              <a:t> </a:t>
            </a:r>
            <a:r>
              <a:rPr lang="ru-RU" sz="2400" dirty="0" err="1" smtClean="0">
                <a:solidFill>
                  <a:srgbClr val="000510"/>
                </a:solidFill>
              </a:rPr>
              <a:t>сўзишворї</a:t>
            </a:r>
            <a:r>
              <a:rPr lang="ru-RU" sz="2400" dirty="0" smtClean="0">
                <a:solidFill>
                  <a:srgbClr val="000510"/>
                </a:solidFill>
              </a:rPr>
              <a:t> </a:t>
            </a:r>
            <a:r>
              <a:rPr lang="ru-RU" sz="2400" dirty="0" err="1" smtClean="0">
                <a:solidFill>
                  <a:srgbClr val="000510"/>
                </a:solidFill>
              </a:rPr>
              <a:t>истифода</a:t>
            </a:r>
            <a:r>
              <a:rPr lang="ru-RU" sz="2400" dirty="0" smtClean="0">
                <a:solidFill>
                  <a:srgbClr val="000510"/>
                </a:solidFill>
              </a:rPr>
              <a:t> </a:t>
            </a:r>
            <a:r>
              <a:rPr lang="ru-RU" sz="2400" dirty="0" err="1" smtClean="0">
                <a:solidFill>
                  <a:srgbClr val="000510"/>
                </a:solidFill>
              </a:rPr>
              <a:t>намудан</a:t>
            </a:r>
            <a:r>
              <a:rPr lang="ru-RU" sz="2400" dirty="0" smtClean="0">
                <a:solidFill>
                  <a:srgbClr val="000510"/>
                </a:solidFill>
              </a:rPr>
              <a:t> </a:t>
            </a:r>
            <a:r>
              <a:rPr lang="ru-RU" sz="2400" dirty="0" err="1" smtClean="0">
                <a:solidFill>
                  <a:srgbClr val="000510"/>
                </a:solidFill>
              </a:rPr>
              <a:t>мумкин</a:t>
            </a:r>
            <a:r>
              <a:rPr lang="ru-RU" sz="2400" dirty="0" smtClean="0">
                <a:solidFill>
                  <a:srgbClr val="000510"/>
                </a:solidFill>
              </a:rPr>
              <a:t> </a:t>
            </a:r>
            <a:r>
              <a:rPr lang="ru-RU" sz="2400" dirty="0" err="1" smtClean="0">
                <a:solidFill>
                  <a:srgbClr val="000510"/>
                </a:solidFill>
              </a:rPr>
              <a:t>аст</a:t>
            </a:r>
            <a:r>
              <a:rPr lang="ru-RU" sz="2400" dirty="0" smtClean="0">
                <a:solidFill>
                  <a:srgbClr val="000510"/>
                </a:solidFill>
              </a:rPr>
              <a:t>. </a:t>
            </a:r>
            <a:endParaRPr lang="ru-RU" sz="2400" dirty="0">
              <a:solidFill>
                <a:srgbClr val="00051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433527377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3000">
        <p14:shred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1338286" y="585267"/>
            <a:ext cx="6554293" cy="5688632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1836773166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400">
        <p14:ripple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1785918" y="214290"/>
            <a:ext cx="6858000" cy="6357982"/>
          </a:xfrm>
          <a:prstGeom prst="roundRect">
            <a:avLst>
              <a:gd name="adj" fmla="val 11111"/>
            </a:avLst>
          </a:prstGeom>
          <a:ln w="190500" cap="rnd">
            <a:solidFill>
              <a:srgbClr val="C8C6BD"/>
            </a:solidFill>
            <a:prstDash val="solid"/>
          </a:ln>
          <a:effectLst>
            <a:outerShdw blurRad="101600" dist="50800" dir="7200000" algn="tl" rotWithShape="0">
              <a:srgbClr val="000000">
                <a:alpha val="45000"/>
              </a:srgbClr>
            </a:outerShdw>
          </a:effectLst>
          <a:scene3d>
            <a:camera prst="perspectiveFront" fov="5400000"/>
            <a:lightRig rig="threePt" dir="t">
              <a:rot lat="0" lon="0" rev="19200000"/>
            </a:lightRig>
          </a:scene3d>
          <a:sp3d extrusionH="25400">
            <a:bevelT w="304800" h="152400" prst="hardEdge"/>
            <a:extrusionClr>
              <a:srgbClr val="FFFFFF"/>
            </a:extrusionClr>
          </a:sp3d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121" name="Rectangle 1"/>
          <p:cNvSpPr>
            <a:spLocks noChangeArrowheads="1"/>
          </p:cNvSpPr>
          <p:nvPr/>
        </p:nvSpPr>
        <p:spPr bwMode="auto">
          <a:xfrm>
            <a:off x="357158" y="785794"/>
            <a:ext cx="1143008" cy="50167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chemeClr val="bg2"/>
              </a:solidFill>
              <a:effectLst/>
              <a:latin typeface="Times New Roman Tj" pitchFamily="18" charset="-52"/>
              <a:ea typeface="Times New Roman" pitchFamily="18" charset="0"/>
              <a:cs typeface="Times New Roman" pitchFamily="18" charset="0"/>
            </a:endParaRPr>
          </a:p>
          <a:p>
            <a:pPr marL="0" marR="0" lvl="0" indent="45085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000" b="1" dirty="0" smtClean="0">
              <a:solidFill>
                <a:schemeClr val="bg2"/>
              </a:solidFill>
              <a:latin typeface="Times New Roman Tj" pitchFamily="18" charset="-52"/>
              <a:ea typeface="Times New Roman" pitchFamily="18" charset="0"/>
              <a:cs typeface="Times New Roman" pitchFamily="18" charset="0"/>
            </a:endParaRPr>
          </a:p>
          <a:p>
            <a:pPr marL="0" marR="0" lvl="0" indent="45085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chemeClr val="bg2"/>
              </a:solidFill>
              <a:effectLst/>
              <a:latin typeface="Times New Roman Tj" pitchFamily="18" charset="-52"/>
              <a:ea typeface="Times New Roman" pitchFamily="18" charset="0"/>
              <a:cs typeface="Times New Roman" pitchFamily="18" charset="0"/>
            </a:endParaRPr>
          </a:p>
          <a:p>
            <a:pPr marL="0" marR="0" lvl="0" indent="45085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000" b="1" dirty="0" smtClean="0">
              <a:solidFill>
                <a:schemeClr val="bg2"/>
              </a:solidFill>
              <a:latin typeface="Times New Roman Tj" pitchFamily="18" charset="-52"/>
              <a:ea typeface="Times New Roman" pitchFamily="18" charset="0"/>
              <a:cs typeface="Times New Roman" pitchFamily="18" charset="0"/>
            </a:endParaRPr>
          </a:p>
          <a:p>
            <a:pPr marL="0" marR="0" lvl="0" indent="45085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bg2"/>
                </a:solidFill>
                <a:effectLst/>
                <a:latin typeface="Times New Roman Tj" pitchFamily="18" charset="-52"/>
                <a:ea typeface="Times New Roman" pitchFamily="18" charset="0"/>
                <a:cs typeface="Times New Roman" pitchFamily="18" charset="0"/>
              </a:rPr>
              <a:t>бо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bg2"/>
                </a:solidFill>
                <a:effectLst/>
                <a:latin typeface="Times New Roman Tj" pitchFamily="18" charset="-52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bg2"/>
                </a:solidFill>
                <a:effectLst/>
                <a:latin typeface="Times New Roman Tj" pitchFamily="18" charset="-52"/>
                <a:ea typeface="Times New Roman" pitchFamily="18" charset="0"/>
                <a:cs typeface="Times New Roman" pitchFamily="18" charset="0"/>
              </a:rPr>
              <a:t>чунин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bg2"/>
                </a:solidFill>
                <a:effectLst/>
                <a:latin typeface="Times New Roman Tj" pitchFamily="18" charset="-52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bg2"/>
                </a:solidFill>
                <a:effectLst/>
                <a:latin typeface="Times New Roman Tj" pitchFamily="18" charset="-52"/>
                <a:ea typeface="Times New Roman" pitchFamily="18" charset="0"/>
                <a:cs typeface="Times New Roman" pitchFamily="18" charset="0"/>
              </a:rPr>
              <a:t>усул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bg2"/>
                </a:solidFill>
                <a:effectLst/>
                <a:latin typeface="Times New Roman Tj" pitchFamily="18" charset="-52"/>
                <a:ea typeface="Times New Roman" pitchFamily="18" charset="0"/>
                <a:cs typeface="Times New Roman" pitchFamily="18" charset="0"/>
              </a:rPr>
              <a:t> об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bg2"/>
                </a:solidFill>
                <a:effectLst/>
                <a:latin typeface="Times New Roman Tj" pitchFamily="18" charset="-52"/>
                <a:ea typeface="Times New Roman" pitchFamily="18" charset="0"/>
                <a:cs typeface="Times New Roman" pitchFamily="18" charset="0"/>
              </a:rPr>
              <a:t>љои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bg2"/>
                </a:solidFill>
                <a:effectLst/>
                <a:latin typeface="Times New Roman Tj" pitchFamily="18" charset="-52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bg2"/>
                </a:solidFill>
                <a:effectLst/>
                <a:latin typeface="Times New Roman Tj" pitchFamily="18" charset="-52"/>
                <a:ea typeface="Times New Roman" pitchFamily="18" charset="0"/>
                <a:cs typeface="Times New Roman" pitchFamily="18" charset="0"/>
              </a:rPr>
              <a:t>бензинро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bg2"/>
                </a:solidFill>
                <a:effectLst/>
                <a:latin typeface="Times New Roman Tj" pitchFamily="18" charset="-52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bg2"/>
                </a:solidFill>
                <a:effectLst/>
                <a:latin typeface="Times New Roman Tj" pitchFamily="18" charset="-52"/>
                <a:ea typeface="Times New Roman" pitchFamily="18" charset="0"/>
                <a:cs typeface="Times New Roman" pitchFamily="18" charset="0"/>
              </a:rPr>
              <a:t>иваз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bg2"/>
                </a:solidFill>
                <a:effectLst/>
                <a:latin typeface="Times New Roman Tj" pitchFamily="18" charset="-52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bg2"/>
                </a:solidFill>
                <a:effectLst/>
                <a:latin typeface="Times New Roman Tj" pitchFamily="18" charset="-52"/>
                <a:ea typeface="Times New Roman" pitchFamily="18" charset="0"/>
                <a:cs typeface="Times New Roman" pitchFamily="18" charset="0"/>
              </a:rPr>
              <a:t>мекунад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bg2"/>
                </a:solidFill>
                <a:effectLst/>
                <a:latin typeface="Times New Roman Tj" pitchFamily="18" charset="-52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bg2"/>
                </a:solidFill>
                <a:effectLst/>
                <a:latin typeface="Times New Roman Tj" pitchFamily="18" charset="-52"/>
                <a:ea typeface="Times New Roman" pitchFamily="18" charset="0"/>
                <a:cs typeface="Times New Roman" pitchFamily="18" charset="0"/>
              </a:rPr>
              <a:t>ва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bg2"/>
                </a:solidFill>
                <a:effectLst/>
                <a:latin typeface="Times New Roman Tj" pitchFamily="18" charset="-52"/>
                <a:ea typeface="Times New Roman" pitchFamily="18" charset="0"/>
                <a:cs typeface="Times New Roman" pitchFamily="18" charset="0"/>
              </a:rPr>
              <a:t> аз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bg2"/>
                </a:solidFill>
                <a:effectLst/>
                <a:latin typeface="Times New Roman Tj" pitchFamily="18" charset="-52"/>
                <a:ea typeface="Times New Roman" pitchFamily="18" charset="0"/>
                <a:cs typeface="Times New Roman" pitchFamily="18" charset="0"/>
              </a:rPr>
              <a:t>љињати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bg2"/>
                </a:solidFill>
                <a:effectLst/>
                <a:latin typeface="Times New Roman Tj" pitchFamily="18" charset="-52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bg2"/>
                </a:solidFill>
                <a:effectLst/>
                <a:latin typeface="Times New Roman Tj" pitchFamily="18" charset="-52"/>
                <a:ea typeface="Times New Roman" pitchFamily="18" charset="0"/>
                <a:cs typeface="Times New Roman" pitchFamily="18" charset="0"/>
              </a:rPr>
              <a:t>экологї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bg2"/>
                </a:solidFill>
                <a:effectLst/>
                <a:latin typeface="Times New Roman Tj" pitchFamily="18" charset="-52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bg2"/>
                </a:solidFill>
                <a:effectLst/>
                <a:latin typeface="Times New Roman Tj" pitchFamily="18" charset="-52"/>
                <a:ea typeface="Times New Roman" pitchFamily="18" charset="0"/>
                <a:cs typeface="Times New Roman" pitchFamily="18" charset="0"/>
              </a:rPr>
              <a:t>безарар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bg2"/>
                </a:solidFill>
                <a:effectLst/>
                <a:latin typeface="Times New Roman Tj" pitchFamily="18" charset="-52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bg2"/>
                </a:solidFill>
                <a:effectLst/>
                <a:latin typeface="Times New Roman Tj" pitchFamily="18" charset="-52"/>
                <a:ea typeface="Times New Roman" pitchFamily="18" charset="0"/>
                <a:cs typeface="Times New Roman" pitchFamily="18" charset="0"/>
              </a:rPr>
              <a:t>аст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bg2"/>
                </a:solidFill>
                <a:effectLst/>
                <a:latin typeface="Times New Roman Tj" pitchFamily="18" charset="-52"/>
                <a:ea typeface="Times New Roman" pitchFamily="18" charset="0"/>
                <a:cs typeface="Times New Roman" pitchFamily="18" charset="0"/>
              </a:rPr>
              <a:t>.</a:t>
            </a:r>
            <a:endParaRPr kumimoji="0" lang="ru-RU" sz="2800" b="1" i="0" u="none" strike="noStrike" cap="none" normalizeH="0" baseline="0" dirty="0" smtClean="0">
              <a:ln>
                <a:noFill/>
              </a:ln>
              <a:solidFill>
                <a:schemeClr val="bg2"/>
              </a:solidFill>
              <a:effectLst/>
              <a:latin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348817427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3900">
        <p14:glitter pattern="hexagon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611560" y="480992"/>
            <a:ext cx="7776864" cy="5824007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/>
        </p:spPr>
      </p:pic>
    </p:spTree>
    <p:extLst>
      <p:ext uri="{BB962C8B-B14F-4D97-AF65-F5344CB8AC3E}">
        <p14:creationId xmlns="" xmlns:p14="http://schemas.microsoft.com/office/powerpoint/2010/main" val="5428005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600">
        <p14:prism isInverted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7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3"/>
          <a:stretch>
            <a:fillRect/>
          </a:stretch>
        </p:blipFill>
        <p:spPr bwMode="auto">
          <a:xfrm>
            <a:off x="709396" y="15999"/>
            <a:ext cx="2468626" cy="2983235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43" name="Picture 3"/>
          <p:cNvPicPr>
            <a:picLocks noChangeAspect="1" noChangeArrowheads="1"/>
          </p:cNvPicPr>
          <p:nvPr/>
        </p:nvPicPr>
        <p:blipFill>
          <a:blip r:embed="rId4"/>
          <a:stretch>
            <a:fillRect/>
          </a:stretch>
        </p:blipFill>
        <p:spPr bwMode="auto">
          <a:xfrm>
            <a:off x="6250694" y="2922776"/>
            <a:ext cx="2148542" cy="2902993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44" name="Picture 4"/>
          <p:cNvPicPr>
            <a:picLocks noChangeAspect="1" noChangeArrowheads="1"/>
          </p:cNvPicPr>
          <p:nvPr/>
        </p:nvPicPr>
        <p:blipFill>
          <a:blip r:embed="rId5"/>
          <a:stretch>
            <a:fillRect/>
          </a:stretch>
        </p:blipFill>
        <p:spPr bwMode="auto">
          <a:xfrm>
            <a:off x="917897" y="3406420"/>
            <a:ext cx="2614868" cy="2614868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45" name="Picture 5"/>
          <p:cNvPicPr>
            <a:picLocks noChangeAspect="1" noChangeArrowheads="1"/>
          </p:cNvPicPr>
          <p:nvPr/>
        </p:nvPicPr>
        <p:blipFill>
          <a:blip r:embed="rId6"/>
          <a:stretch>
            <a:fillRect/>
          </a:stretch>
        </p:blipFill>
        <p:spPr bwMode="auto">
          <a:xfrm>
            <a:off x="5916723" y="397489"/>
            <a:ext cx="3241551" cy="2204254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46" name="Picture 6"/>
          <p:cNvPicPr>
            <a:picLocks noChangeAspect="1" noChangeArrowheads="1"/>
          </p:cNvPicPr>
          <p:nvPr/>
        </p:nvPicPr>
        <p:blipFill>
          <a:blip r:embed="rId7"/>
          <a:stretch>
            <a:fillRect/>
          </a:stretch>
        </p:blipFill>
        <p:spPr bwMode="auto">
          <a:xfrm>
            <a:off x="3773028" y="4723090"/>
            <a:ext cx="2143695" cy="1860565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47" name="Picture 7"/>
          <p:cNvPicPr>
            <a:picLocks noChangeAspect="1" noChangeArrowheads="1"/>
          </p:cNvPicPr>
          <p:nvPr/>
        </p:nvPicPr>
        <p:blipFill>
          <a:blip r:embed="rId8"/>
          <a:stretch>
            <a:fillRect/>
          </a:stretch>
        </p:blipFill>
        <p:spPr bwMode="auto">
          <a:xfrm>
            <a:off x="2786050" y="1981706"/>
            <a:ext cx="3266230" cy="2446043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Рисунок 8" descr="C:\WINDOWS\Temp\FineReader11\media\image2.jpeg"/>
          <p:cNvPicPr/>
          <p:nvPr/>
        </p:nvPicPr>
        <p:blipFill>
          <a:blip r:embed="rId9"/>
          <a:stretch>
            <a:fillRect/>
          </a:stretch>
        </p:blipFill>
        <p:spPr bwMode="auto">
          <a:xfrm>
            <a:off x="3556330" y="545801"/>
            <a:ext cx="2389538" cy="698480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="" xmlns:p14="http://schemas.microsoft.com/office/powerpoint/2010/main" val="3281643580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4400">
        <p14:honeycomb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вердый переплет">
  <a:themeElements>
    <a:clrScheme name="Другая 1">
      <a:dk1>
        <a:srgbClr val="FF0000"/>
      </a:dk1>
      <a:lt1>
        <a:srgbClr val="002060"/>
      </a:lt1>
      <a:dk2>
        <a:srgbClr val="F3CC5F"/>
      </a:dk2>
      <a:lt2>
        <a:srgbClr val="E36363"/>
      </a:lt2>
      <a:accent1>
        <a:srgbClr val="F0A22E"/>
      </a:accent1>
      <a:accent2>
        <a:srgbClr val="FF0000"/>
      </a:accent2>
      <a:accent3>
        <a:srgbClr val="D29F0F"/>
      </a:accent3>
      <a:accent4>
        <a:srgbClr val="E36363"/>
      </a:accent4>
      <a:accent5>
        <a:srgbClr val="E2A200"/>
      </a:accent5>
      <a:accent6>
        <a:srgbClr val="C17529"/>
      </a:accent6>
      <a:hlink>
        <a:srgbClr val="AD1F1F"/>
      </a:hlink>
      <a:folHlink>
        <a:srgbClr val="FFC42F"/>
      </a:folHlink>
    </a:clrScheme>
    <a:fontScheme name="Твердый переплет">
      <a:maj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궁서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Метро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>
            <a:tint val="96000"/>
            <a:lumMod val="11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3000"/>
                <a:shade val="20000"/>
              </a:schemeClr>
              <a:schemeClr val="phClr">
                <a:tint val="90000"/>
                <a:shade val="85000"/>
                <a:satMod val="115000"/>
              </a:schemeClr>
            </a:duotone>
          </a:blip>
          <a:tile tx="0" ty="0" sx="60000" sy="6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shade val="50000"/>
                <a:satMod val="340000"/>
                <a:lumMod val="40000"/>
              </a:schemeClr>
              <a:schemeClr val="phClr">
                <a:tint val="92000"/>
                <a:shade val="94000"/>
                <a:hueMod val="110000"/>
                <a:satMod val="236000"/>
                <a:lumMod val="12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Hardcover</Template>
  <TotalTime>258</TotalTime>
  <Words>56</Words>
  <Application>Microsoft Office PowerPoint</Application>
  <PresentationFormat>Экран (4:3)</PresentationFormat>
  <Paragraphs>8</Paragraphs>
  <Slides>7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Твердый переплет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</vt:vector>
  </TitlesOfParts>
  <Company>SPecialiST RePack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User</cp:lastModifiedBy>
  <cp:revision>26</cp:revision>
  <dcterms:created xsi:type="dcterms:W3CDTF">2014-11-26T13:13:58Z</dcterms:created>
  <dcterms:modified xsi:type="dcterms:W3CDTF">2017-01-31T20:38:42Z</dcterms:modified>
</cp:coreProperties>
</file>