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74" r:id="rId3"/>
    <p:sldId id="275" r:id="rId4"/>
    <p:sldId id="277" r:id="rId5"/>
    <p:sldId id="278" r:id="rId6"/>
    <p:sldId id="279" r:id="rId7"/>
    <p:sldId id="280" r:id="rId8"/>
    <p:sldId id="27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19.02.2017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ransition spd="slow">
    <p:cover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132856"/>
            <a:ext cx="8458200" cy="1222375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ТЕМА: </a:t>
            </a:r>
            <a:r>
              <a:rPr lang="ru-RU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УСЛОВНЫЙ ЦИКЛИЧЕСКИЙ ОПЕРАТОР </a:t>
            </a:r>
            <a:r>
              <a:rPr lang="en-US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DO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786408"/>
            <a:ext cx="8458200" cy="914400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ЛЕКЦИЯ </a:t>
            </a:r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5494376"/>
            <a:ext cx="584493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Составитель: ассистент </a:t>
            </a:r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Исмоилов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Ш.М.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1026" name="Picture 2" descr="C:\Users\Shuhratjon\Desktop\Основные части ПК\Намудхои компютер ва кисмхои он\ПК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501707"/>
            <a:ext cx="2520280" cy="1951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879853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8851" y="404664"/>
            <a:ext cx="8686800" cy="8382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План: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2060848"/>
            <a:ext cx="748883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>
              <a:buFont typeface="+mj-lt"/>
              <a:buAutoNum type="arabicPeriod"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Оператор цикла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Do While...Loop / Do...Loop While</a:t>
            </a:r>
            <a:endParaRPr lang="ru-RU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Оператор цикла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Do Until...Loop / Do...Loop Until</a:t>
            </a:r>
            <a:endParaRPr lang="ru-RU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Выход из цикла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Exit For / Exit Do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227283"/>
      </p:ext>
    </p:extLst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535926"/>
            <a:ext cx="76328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1. Оператор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цикла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Do While...Loop / Do...Loop While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6377" y="1340768"/>
            <a:ext cx="820891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Эти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две разновидности цикла тесно взаимосвязаны, и их часто рассматривают как один из базовых видов цикла. Как уже отмечалось, циклы </a:t>
            </a:r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применяют в тех случаях, когда количество проходов и диапазон изменения счётчика цикла заранее известны. Циклы </a:t>
            </a:r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While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предназначены для ситуаций, когда количество проходов цикла заранее не известно, но зато известно условие выхода из цикла. Синтаксис цикла </a:t>
            </a:r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While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Do</a:t>
            </a: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While</a:t>
            </a: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Условие_выхода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   Группа операторов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Loop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Do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   Группа операторов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Loop</a:t>
            </a: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While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Условие_выхода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050584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535926"/>
            <a:ext cx="76328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1. Оператор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цикла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Do While...Loop / Do...Loop While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1268760"/>
            <a:ext cx="820891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Отличие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между ними заключается в том, что условие выхода проверяется в одном случае перед очередным проходом, а в другом случае - после выхода. Если в цикле опустить условие выхода или это условие всегда выполняется, то получится бесконечный цикл.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Например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вот такой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Do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While</a:t>
            </a: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2 &gt; 1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   </a:t>
            </a:r>
            <a:r>
              <a:rPr lang="ru-RU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Degub.Print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"Вечный цикл"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Loop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263133"/>
      </p:ext>
    </p:extLst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535926"/>
            <a:ext cx="77768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1. Оператор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цикла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Do While...Loop / Do...Loop While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412776"/>
            <a:ext cx="792088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Если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 вас случайно получился такой цикл, то выйти из него можно при нажатии </a:t>
            </a:r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Ctrl+Break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Но это работает только в среде разработки.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sz="2400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Пример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Dim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n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Integer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n = 100</a:t>
            </a:r>
            <a:br>
              <a:rPr lang="ru-RU" sz="2400" b="1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Do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While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n &gt;= 0</a:t>
            </a:r>
            <a:br>
              <a:rPr lang="ru-RU" sz="2400" b="1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    n = n - 1</a:t>
            </a:r>
            <a:br>
              <a:rPr lang="ru-RU" sz="2400" b="1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    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Debug.Print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n</a:t>
            </a:r>
            <a:br>
              <a:rPr lang="ru-RU" sz="2400" b="1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Loop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7808562"/>
      </p:ext>
    </p:extLst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87624" y="535926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2. Оператор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цикла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Do Until...Loop / Do...Loop Until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412776"/>
            <a:ext cx="79208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 своей логике цикл </a:t>
            </a:r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Until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подобен циклу </a:t>
            </a:r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While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 той лишь разницей, что проходы цикла выполняются до тех пор, пока условие выхода не выполняется.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u="sng" dirty="0">
                <a:latin typeface="Times New Roman" pitchFamily="18" charset="0"/>
                <a:cs typeface="Times New Roman" pitchFamily="18" charset="0"/>
              </a:rPr>
              <a:t>Пример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Dim n As Integer</a:t>
            </a:r>
            <a:br>
              <a:rPr lang="en-US" sz="2400" b="1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n = 100</a:t>
            </a:r>
            <a:br>
              <a:rPr lang="en-US" sz="2400" b="1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Do</a:t>
            </a:r>
            <a:br>
              <a:rPr lang="en-US" sz="2400" b="1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    n = n - 1</a:t>
            </a:r>
            <a:br>
              <a:rPr lang="en-US" sz="2400" b="1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    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Debug.Print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n</a:t>
            </a:r>
            <a:br>
              <a:rPr lang="en-US" sz="2400" b="1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Loop Until n &lt; 11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768185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87624" y="535926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Выход из цикла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Exit For / Exit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Do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99592" y="1268760"/>
            <a:ext cx="756084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С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помощью операторов </a:t>
            </a:r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Exit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...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можно осуществить досрочный выход из цикла вне зависимости от значения, которое имеет в данный момент условие выхода.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u="sng" dirty="0">
                <a:latin typeface="Times New Roman" pitchFamily="18" charset="0"/>
                <a:cs typeface="Times New Roman" pitchFamily="18" charset="0"/>
              </a:rPr>
              <a:t>Пример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Dim n As Integer</a:t>
            </a:r>
            <a:br>
              <a:rPr lang="en-US" sz="2400" b="1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n = 10</a:t>
            </a:r>
            <a:br>
              <a:rPr lang="en-US" sz="2400" b="1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Do While n &gt; 1</a:t>
            </a:r>
            <a:br>
              <a:rPr lang="en-US" sz="2400" b="1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    n = n - 1</a:t>
            </a:r>
            <a:br>
              <a:rPr lang="en-US" sz="2400" b="1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    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Debug.Print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n</a:t>
            </a:r>
            <a:br>
              <a:rPr lang="en-US" sz="2400" b="1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    If n = 5 Then Exit Do '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Если счётчик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= 5,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то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2400" b="1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                        '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выходим из цикла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Loop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311582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2636912"/>
            <a:ext cx="8686800" cy="8382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Спасибо за внимание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55473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286</TotalTime>
  <Words>111</Words>
  <Application>Microsoft Office PowerPoint</Application>
  <PresentationFormat>Экран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ТЕМА: УСЛОВНЫЙ ЦИКЛИЧЕСКИЙ ОПЕРАТОР DO</vt:lpstr>
      <vt:lpstr>План: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История возникновения и развития языка высокого уровня QBasic</dc:title>
  <dc:creator>shuhrat</dc:creator>
  <cp:lastModifiedBy>Shuhratjon</cp:lastModifiedBy>
  <cp:revision>39</cp:revision>
  <cp:lastPrinted>2017-02-06T02:47:14Z</cp:lastPrinted>
  <dcterms:created xsi:type="dcterms:W3CDTF">2016-08-31T08:28:57Z</dcterms:created>
  <dcterms:modified xsi:type="dcterms:W3CDTF">2017-02-19T18:24:23Z</dcterms:modified>
</cp:coreProperties>
</file>