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93" r:id="rId3"/>
    <p:sldId id="294" r:id="rId4"/>
    <p:sldId id="295" r:id="rId5"/>
    <p:sldId id="297" r:id="rId6"/>
    <p:sldId id="334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250" initials="X" lastIdx="54" clrIdx="0">
    <p:extLst/>
  </p:cmAuthor>
  <p:cmAuthor id="2" name="Matthew Brown" initials="mkb" lastIdx="1" clrIdx="1"/>
  <p:cmAuthor id="3" name="Veronika" initials="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2514" autoAdjust="0"/>
  </p:normalViewPr>
  <p:slideViewPr>
    <p:cSldViewPr snapToGrid="0">
      <p:cViewPr varScale="1">
        <p:scale>
          <a:sx n="69" d="100"/>
          <a:sy n="69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E211-99DF-4AC6-AEE5-E3DBBA8B25BE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AF3B-DCE9-44C4-B62A-A4D567D7E3E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210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341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8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7579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41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28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67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99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082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4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021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147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4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liament.gov.za/storage/app/media/BusinessPubs/BudgetAnalysisManu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rlibrary.umn.edu/edumat/IHRIP/ripple/app/appendix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Модул</a:t>
            </a:r>
            <a:r>
              <a:rPr lang="tg-Cyrl-TJ" dirty="0"/>
              <a:t>и</a:t>
            </a:r>
            <a:r>
              <a:rPr lang="hr-BA" dirty="0" smtClean="0"/>
              <a:t> 3</a:t>
            </a: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Модули</a:t>
            </a:r>
            <a:r>
              <a:rPr lang="en-US" dirty="0" smtClean="0"/>
              <a:t> </a:t>
            </a:r>
            <a:r>
              <a:rPr lang="en-US" dirty="0"/>
              <a:t>3:  </a:t>
            </a:r>
            <a:r>
              <a:rPr lang="tg-Cyrl-TJ" dirty="0"/>
              <a:t>И</a:t>
            </a:r>
            <a:r>
              <a:rPr lang="tg-Cyrl-TJ" dirty="0" smtClean="0"/>
              <a:t>стифодаи </a:t>
            </a:r>
            <a:r>
              <a:rPr lang="tg-Cyrl-TJ" dirty="0" smtClean="0"/>
              <a:t>мониторинги буҷет ва методологияи таҳлили буҷет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1532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Сессияи</a:t>
            </a:r>
            <a:r>
              <a:rPr lang="hr-BA" dirty="0" smtClean="0"/>
              <a:t> </a:t>
            </a:r>
            <a:r>
              <a:rPr lang="hr-BA" dirty="0"/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x-none" dirty="0" err="1" smtClean="0"/>
              <a:t>Таҳлили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hr-BA" altLang="x-none" dirty="0" smtClean="0"/>
              <a:t>: </a:t>
            </a:r>
            <a:r>
              <a:rPr lang="tg-Cyrl-TJ" altLang="x-none" dirty="0" smtClean="0"/>
              <a:t>Муқаддима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6589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b="1" dirty="0"/>
              <a:t/>
            </a:r>
            <a:br>
              <a:rPr lang="hr-BA" b="1" dirty="0"/>
            </a:br>
            <a:r>
              <a:rPr lang="tg-Cyrl-TJ" b="1" dirty="0" smtClean="0"/>
              <a:t>Таҳлили буҷет</a:t>
            </a:r>
            <a:r>
              <a:rPr lang="en-US" b="1" dirty="0" smtClean="0"/>
              <a:t>: </a:t>
            </a:r>
            <a:r>
              <a:rPr lang="ru-RU" b="1" dirty="0"/>
              <a:t>а</a:t>
            </a:r>
            <a:r>
              <a:rPr lang="ru-RU" b="1" dirty="0" smtClean="0"/>
              <a:t>з </a:t>
            </a:r>
            <a:r>
              <a:rPr lang="ru-RU" b="1" dirty="0" err="1" smtClean="0"/>
              <a:t>чӣ</a:t>
            </a:r>
            <a:r>
              <a:rPr lang="ru-RU" b="1" dirty="0" smtClean="0"/>
              <a:t> </a:t>
            </a:r>
            <a:r>
              <a:rPr lang="ru-RU" b="1" dirty="0" err="1" smtClean="0"/>
              <a:t>иборат</a:t>
            </a:r>
            <a:r>
              <a:rPr lang="ru-RU" b="1" dirty="0" smtClean="0"/>
              <a:t> </a:t>
            </a:r>
            <a:r>
              <a:rPr lang="ru-RU" b="1" dirty="0" err="1" smtClean="0"/>
              <a:t>аст</a:t>
            </a:r>
            <a:r>
              <a:rPr lang="en-US" b="1" dirty="0" smtClean="0"/>
              <a:t>?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763"/>
            <a:ext cx="10515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ru-RU" dirty="0" err="1" smtClean="0"/>
              <a:t>маънои</a:t>
            </a:r>
            <a:r>
              <a:rPr lang="ru-RU" dirty="0" smtClean="0"/>
              <a:t> </a:t>
            </a:r>
            <a:r>
              <a:rPr lang="ru-RU" dirty="0" err="1" smtClean="0"/>
              <a:t>шарҳи</a:t>
            </a:r>
            <a:r>
              <a:rPr lang="ru-RU" dirty="0" smtClean="0"/>
              <a:t> </a:t>
            </a:r>
            <a:r>
              <a:rPr lang="ru-RU" dirty="0" err="1" smtClean="0"/>
              <a:t>муфассал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ҳамаҷонибаи</a:t>
            </a:r>
            <a:r>
              <a:rPr lang="ru-RU" dirty="0" smtClean="0"/>
              <a:t> </a:t>
            </a:r>
            <a:r>
              <a:rPr lang="ru-RU" dirty="0" err="1" smtClean="0"/>
              <a:t>буҷетро</a:t>
            </a:r>
            <a:r>
              <a:rPr lang="ru-RU" dirty="0" smtClean="0"/>
              <a:t> </a:t>
            </a:r>
            <a:r>
              <a:rPr lang="ru-RU" dirty="0" err="1" smtClean="0"/>
              <a:t>дошта</a:t>
            </a:r>
            <a:r>
              <a:rPr lang="ru-RU" dirty="0" smtClean="0"/>
              <a:t>, </a:t>
            </a:r>
            <a:r>
              <a:rPr lang="ru-RU" dirty="0" err="1" smtClean="0"/>
              <a:t>шомили</a:t>
            </a:r>
            <a:r>
              <a:rPr lang="ru-RU" dirty="0" smtClean="0"/>
              <a:t> </a:t>
            </a:r>
            <a:r>
              <a:rPr lang="ru-RU" dirty="0" err="1" smtClean="0"/>
              <a:t>фаъолиятҳои</a:t>
            </a:r>
            <a:r>
              <a:rPr lang="ru-RU" dirty="0" smtClean="0"/>
              <a:t> </a:t>
            </a:r>
            <a:r>
              <a:rPr lang="ru-RU" dirty="0" err="1" smtClean="0"/>
              <a:t>зерин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</a:t>
            </a:r>
            <a:r>
              <a:rPr lang="hr-BA" dirty="0" smtClean="0"/>
              <a:t>:</a:t>
            </a:r>
            <a:endParaRPr lang="hr-BA" dirty="0"/>
          </a:p>
          <a:p>
            <a:r>
              <a:rPr lang="ru-RU" dirty="0" err="1" smtClean="0"/>
              <a:t>Ҷамъоварӣ</a:t>
            </a:r>
            <a:r>
              <a:rPr lang="ru-RU" dirty="0" smtClean="0"/>
              <a:t>, </a:t>
            </a:r>
            <a:r>
              <a:rPr lang="ru-RU" dirty="0" err="1" smtClean="0"/>
              <a:t>омӯзиш</a:t>
            </a:r>
            <a:r>
              <a:rPr lang="ru-RU" dirty="0" smtClean="0"/>
              <a:t> </a:t>
            </a:r>
            <a:r>
              <a:rPr lang="ru-RU" dirty="0" smtClean="0"/>
              <a:t>ва  </a:t>
            </a:r>
            <a:r>
              <a:rPr lang="ru-RU" dirty="0" err="1" smtClean="0"/>
              <a:t>ташреҳи</a:t>
            </a:r>
            <a:r>
              <a:rPr lang="ru-RU" dirty="0" smtClean="0"/>
              <a:t> </a:t>
            </a:r>
            <a:r>
              <a:rPr lang="ru-RU" dirty="0" err="1" smtClean="0"/>
              <a:t>додаҳо</a:t>
            </a:r>
            <a:r>
              <a:rPr lang="ru-RU" dirty="0" smtClean="0"/>
              <a:t> (</a:t>
            </a:r>
            <a:r>
              <a:rPr lang="ru-RU" dirty="0" err="1" smtClean="0"/>
              <a:t>маълумот</a:t>
            </a:r>
            <a:r>
              <a:rPr lang="ru-RU" dirty="0" smtClean="0"/>
              <a:t>) оид ба </a:t>
            </a:r>
            <a:r>
              <a:rPr lang="ru-RU" dirty="0" err="1" smtClean="0"/>
              <a:t>буҷет</a:t>
            </a:r>
            <a:r>
              <a:rPr lang="tg-Cyrl-TJ" dirty="0" smtClean="0"/>
              <a:t> </a:t>
            </a:r>
            <a:endParaRPr lang="hr-BA" dirty="0"/>
          </a:p>
          <a:p>
            <a:r>
              <a:rPr lang="ru-RU" dirty="0" err="1" smtClean="0"/>
              <a:t>Ҳамбастагии</a:t>
            </a:r>
            <a:r>
              <a:rPr lang="ru-RU" dirty="0" smtClean="0"/>
              <a:t>  </a:t>
            </a:r>
            <a:r>
              <a:rPr lang="ru-RU" dirty="0" err="1" smtClean="0"/>
              <a:t>маълумот</a:t>
            </a:r>
            <a:r>
              <a:rPr lang="ru-RU" dirty="0" err="1"/>
              <a:t>и</a:t>
            </a:r>
            <a:r>
              <a:rPr lang="ru-RU" dirty="0" smtClean="0"/>
              <a:t> </a:t>
            </a:r>
            <a:r>
              <a:rPr lang="ru-RU" dirty="0" err="1" smtClean="0"/>
              <a:t>буҷетӣ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дигар</a:t>
            </a:r>
            <a:r>
              <a:rPr lang="ru-RU" dirty="0" smtClean="0"/>
              <a:t> </a:t>
            </a:r>
            <a:r>
              <a:rPr lang="ru-RU" dirty="0" err="1" smtClean="0"/>
              <a:t>маълумоти</a:t>
            </a:r>
            <a:r>
              <a:rPr lang="ru-RU" dirty="0" smtClean="0"/>
              <a:t>  </a:t>
            </a:r>
            <a:r>
              <a:rPr lang="ru-RU" dirty="0" err="1" smtClean="0"/>
              <a:t>марбута</a:t>
            </a:r>
            <a:r>
              <a:rPr lang="ru-RU" dirty="0" smtClean="0"/>
              <a:t>, </a:t>
            </a:r>
            <a:r>
              <a:rPr lang="ru-RU" dirty="0" err="1" smtClean="0"/>
              <a:t>монанди</a:t>
            </a:r>
            <a:r>
              <a:rPr lang="ru-RU" dirty="0" smtClean="0"/>
              <a:t> </a:t>
            </a:r>
            <a:r>
              <a:rPr lang="ru-RU" dirty="0" err="1" smtClean="0"/>
              <a:t>чораҳои</a:t>
            </a:r>
            <a:r>
              <a:rPr lang="ru-RU" dirty="0" smtClean="0"/>
              <a:t> </a:t>
            </a:r>
            <a:r>
              <a:rPr lang="ru-RU" dirty="0" err="1" smtClean="0"/>
              <a:t>сиёсати</a:t>
            </a:r>
            <a:r>
              <a:rPr lang="ru-RU" dirty="0" smtClean="0"/>
              <a:t> давлатӣ ва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smtClean="0"/>
              <a:t>давлатӣ</a:t>
            </a:r>
            <a:endParaRPr lang="ru-RU" dirty="0"/>
          </a:p>
          <a:p>
            <a:r>
              <a:rPr lang="ru-RU" dirty="0" err="1" smtClean="0"/>
              <a:t>Стратегияҳои</a:t>
            </a:r>
            <a:r>
              <a:rPr lang="ru-RU" dirty="0" smtClean="0"/>
              <a:t> </a:t>
            </a:r>
            <a:r>
              <a:rPr lang="ru-RU" dirty="0" err="1" smtClean="0"/>
              <a:t>иртибот</a:t>
            </a:r>
            <a:r>
              <a:rPr lang="ru-RU" dirty="0" smtClean="0"/>
              <a:t> </a:t>
            </a:r>
            <a:r>
              <a:rPr lang="ru-RU" dirty="0" smtClean="0"/>
              <a:t>ва </a:t>
            </a:r>
            <a:r>
              <a:rPr lang="ru-RU" dirty="0" err="1" smtClean="0"/>
              <a:t>пешравиҳо</a:t>
            </a:r>
            <a:r>
              <a:rPr lang="ru-RU" dirty="0" smtClean="0"/>
              <a:t> ба </a:t>
            </a:r>
            <a:r>
              <a:rPr lang="ru-RU" dirty="0" err="1" smtClean="0"/>
              <a:t>хотири</a:t>
            </a:r>
            <a:r>
              <a:rPr lang="ru-RU" dirty="0" smtClean="0"/>
              <a:t>  </a:t>
            </a:r>
            <a:r>
              <a:rPr lang="ru-RU" dirty="0" err="1" smtClean="0"/>
              <a:t>татбиқи</a:t>
            </a:r>
            <a:r>
              <a:rPr lang="ru-RU" dirty="0" smtClean="0"/>
              <a:t> </a:t>
            </a:r>
            <a:r>
              <a:rPr lang="ru-RU" dirty="0" err="1" smtClean="0"/>
              <a:t>дигаргуниҳо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sz="1800" dirty="0" smtClean="0"/>
              <a:t>Сарчашмаи </a:t>
            </a:r>
            <a:r>
              <a:rPr lang="ru-RU" sz="1800" dirty="0" err="1" smtClean="0"/>
              <a:t>маълумот</a:t>
            </a:r>
            <a:r>
              <a:rPr lang="en-US" sz="1800" dirty="0" smtClean="0"/>
              <a:t>:  </a:t>
            </a:r>
            <a:r>
              <a:rPr lang="hr-BA" sz="1800" dirty="0" smtClean="0">
                <a:hlinkClick r:id="rId2"/>
              </a:rPr>
              <a:t>https</a:t>
            </a:r>
            <a:r>
              <a:rPr lang="hr-BA" sz="1800" dirty="0">
                <a:hlinkClick r:id="rId2"/>
              </a:rPr>
              <a:t>://</a:t>
            </a:r>
            <a:r>
              <a:rPr lang="hr-BA" sz="1800" dirty="0" smtClean="0">
                <a:hlinkClick r:id="rId2"/>
              </a:rPr>
              <a:t>www.parliament.gov.za/storage/app/media/BusinessPubs/BudgetAnalysisManual.pdf</a:t>
            </a:r>
            <a:r>
              <a:rPr lang="en-US" sz="1800" dirty="0" smtClean="0"/>
              <a:t> </a:t>
            </a:r>
            <a:endParaRPr lang="hr-BA" sz="1800" dirty="0"/>
          </a:p>
        </p:txBody>
      </p:sp>
    </p:spTree>
    <p:extLst>
      <p:ext uri="{BB962C8B-B14F-4D97-AF65-F5344CB8AC3E}">
        <p14:creationId xmlns:p14="http://schemas.microsoft.com/office/powerpoint/2010/main" val="15203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b="1" dirty="0"/>
              <a:t/>
            </a:r>
            <a:br>
              <a:rPr lang="hr-BA" b="1" dirty="0"/>
            </a:br>
            <a:r>
              <a:rPr lang="tg-Cyrl-TJ" b="1" dirty="0"/>
              <a:t>Ҳ</a:t>
            </a:r>
            <a:r>
              <a:rPr lang="tg-Cyrl-TJ" b="1" dirty="0" smtClean="0"/>
              <a:t>адафи таҳлили </a:t>
            </a:r>
            <a:r>
              <a:rPr lang="tg-Cyrl-TJ" b="1" dirty="0" smtClean="0"/>
              <a:t>буҷет</a:t>
            </a:r>
            <a:r>
              <a:rPr lang="en-US" b="1" dirty="0" smtClean="0"/>
              <a:t>: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err="1" smtClean="0"/>
              <a:t>Таҳлил</a:t>
            </a:r>
            <a:r>
              <a:rPr lang="ru-RU" sz="3200" dirty="0" smtClean="0"/>
              <a:t> ва </a:t>
            </a:r>
            <a:r>
              <a:rPr lang="ru-RU" sz="3200" dirty="0" err="1" smtClean="0"/>
              <a:t>пешниҳоди</a:t>
            </a:r>
            <a:r>
              <a:rPr lang="ru-RU" sz="3200" dirty="0" smtClean="0"/>
              <a:t>  </a:t>
            </a:r>
            <a:r>
              <a:rPr lang="ru-RU" sz="3200" dirty="0" err="1" smtClean="0"/>
              <a:t>иттилооти</a:t>
            </a:r>
            <a:r>
              <a:rPr lang="ru-RU" sz="3200" dirty="0" smtClean="0"/>
              <a:t> </a:t>
            </a:r>
            <a:r>
              <a:rPr lang="ru-RU" sz="3200" dirty="0" err="1" smtClean="0"/>
              <a:t>муътамад</a:t>
            </a:r>
            <a:r>
              <a:rPr lang="ru-RU" sz="3200" dirty="0" smtClean="0"/>
              <a:t> </a:t>
            </a:r>
            <a:r>
              <a:rPr lang="ru-RU" sz="3200" dirty="0" smtClean="0"/>
              <a:t>ва </a:t>
            </a:r>
            <a:r>
              <a:rPr lang="ru-RU" sz="3200" dirty="0" err="1" smtClean="0"/>
              <a:t>дастрас</a:t>
            </a:r>
            <a:r>
              <a:rPr lang="ru-RU" sz="3200" dirty="0" smtClean="0"/>
              <a:t>, </a:t>
            </a:r>
            <a:r>
              <a:rPr lang="ru-RU" sz="3200" dirty="0" err="1" smtClean="0"/>
              <a:t>ки</a:t>
            </a:r>
            <a:r>
              <a:rPr lang="ru-RU" sz="3200" dirty="0" smtClean="0"/>
              <a:t> </a:t>
            </a:r>
            <a:r>
              <a:rPr lang="ru-RU" sz="3200" dirty="0" err="1" smtClean="0"/>
              <a:t>саривақт</a:t>
            </a:r>
            <a:r>
              <a:rPr lang="ru-RU" sz="3200" dirty="0" smtClean="0"/>
              <a:t> </a:t>
            </a:r>
            <a:r>
              <a:rPr lang="ru-RU" sz="3200" dirty="0" smtClean="0"/>
              <a:t>дар </a:t>
            </a:r>
            <a:r>
              <a:rPr lang="ru-RU" sz="3200" dirty="0" err="1" smtClean="0"/>
              <a:t>тадбирҳои</a:t>
            </a:r>
            <a:r>
              <a:rPr lang="ru-RU" sz="3200" dirty="0" smtClean="0"/>
              <a:t> </a:t>
            </a:r>
            <a:r>
              <a:rPr lang="ru-RU" sz="3200" dirty="0" err="1" smtClean="0"/>
              <a:t>сиёсӣ</a:t>
            </a:r>
            <a:r>
              <a:rPr lang="ru-RU" sz="3200" dirty="0" smtClean="0"/>
              <a:t> барои </a:t>
            </a:r>
            <a:r>
              <a:rPr lang="ru-RU" sz="3200" dirty="0" err="1" smtClean="0"/>
              <a:t>таъсир</a:t>
            </a:r>
            <a:r>
              <a:rPr lang="ru-RU" sz="3200" dirty="0" smtClean="0"/>
              <a:t> </a:t>
            </a:r>
            <a:r>
              <a:rPr lang="ru-RU" sz="3200" dirty="0" err="1" smtClean="0"/>
              <a:t>расондан</a:t>
            </a:r>
            <a:r>
              <a:rPr lang="ru-RU" sz="3200" dirty="0" smtClean="0"/>
              <a:t> ба </a:t>
            </a:r>
            <a:r>
              <a:rPr lang="ru-RU" sz="3200" dirty="0" err="1" smtClean="0"/>
              <a:t>тарзи</a:t>
            </a:r>
            <a:r>
              <a:rPr lang="ru-RU" sz="3200" dirty="0" smtClean="0"/>
              <a:t> </a:t>
            </a:r>
            <a:r>
              <a:rPr lang="ru-RU" sz="3200" dirty="0" err="1" smtClean="0"/>
              <a:t>ҳалли</a:t>
            </a:r>
            <a:r>
              <a:rPr lang="ru-RU" sz="3200" dirty="0" smtClean="0"/>
              <a:t> </a:t>
            </a:r>
            <a:r>
              <a:rPr lang="ru-RU" sz="3200" dirty="0" err="1" smtClean="0"/>
              <a:t>мушкилоти</a:t>
            </a:r>
            <a:r>
              <a:rPr lang="ru-RU" sz="3200" dirty="0" smtClean="0"/>
              <a:t> </a:t>
            </a:r>
            <a:r>
              <a:rPr lang="ru-RU" sz="3200" dirty="0" err="1" smtClean="0"/>
              <a:t>буҷет</a:t>
            </a:r>
            <a:r>
              <a:rPr lang="ru-RU" sz="3200" dirty="0" smtClean="0"/>
              <a:t> ва </a:t>
            </a:r>
            <a:r>
              <a:rPr lang="ru-RU" sz="3200" dirty="0" err="1" smtClean="0"/>
              <a:t>қабули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қарорҳо</a:t>
            </a:r>
            <a:r>
              <a:rPr lang="ru-RU" sz="3200" dirty="0" smtClean="0"/>
              <a:t> оид ба </a:t>
            </a:r>
            <a:r>
              <a:rPr lang="ru-RU" sz="3200" dirty="0" err="1" smtClean="0"/>
              <a:t>буҷет</a:t>
            </a:r>
            <a:r>
              <a:rPr lang="ru-RU" sz="3200" dirty="0" smtClean="0"/>
              <a:t> </a:t>
            </a:r>
            <a:r>
              <a:rPr lang="ru-RU" sz="3200" dirty="0" err="1" smtClean="0"/>
              <a:t>ҳиссаи</a:t>
            </a:r>
            <a:r>
              <a:rPr lang="ru-RU" sz="3200" dirty="0" smtClean="0"/>
              <a:t> </a:t>
            </a:r>
            <a:r>
              <a:rPr lang="ru-RU" sz="3200" dirty="0" err="1" smtClean="0"/>
              <a:t>худро</a:t>
            </a:r>
            <a:r>
              <a:rPr lang="ru-RU" sz="3200" dirty="0" smtClean="0"/>
              <a:t> </a:t>
            </a:r>
            <a:r>
              <a:rPr lang="ru-RU" sz="3200" dirty="0" err="1" smtClean="0"/>
              <a:t>мегузорад</a:t>
            </a:r>
            <a:r>
              <a:rPr lang="ru-RU" sz="3200" dirty="0" smtClean="0"/>
              <a:t> </a:t>
            </a:r>
          </a:p>
          <a:p>
            <a:pPr algn="just"/>
            <a:endParaRPr lang="ru-RU" sz="3200" dirty="0" smtClean="0"/>
          </a:p>
          <a:p>
            <a:pPr algn="just"/>
            <a:endParaRPr lang="hr-BA" sz="3200" dirty="0"/>
          </a:p>
        </p:txBody>
      </p:sp>
    </p:spTree>
    <p:extLst>
      <p:ext uri="{BB962C8B-B14F-4D97-AF65-F5344CB8AC3E}">
        <p14:creationId xmlns:p14="http://schemas.microsoft.com/office/powerpoint/2010/main" val="26171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Равишҳои</a:t>
            </a:r>
            <a:r>
              <a:rPr lang="ru-RU" b="1" dirty="0" smtClean="0"/>
              <a:t> </a:t>
            </a:r>
            <a:r>
              <a:rPr lang="ru-RU" b="1" dirty="0" err="1" smtClean="0"/>
              <a:t>муносибат</a:t>
            </a:r>
            <a:r>
              <a:rPr lang="ru-RU" b="1" dirty="0" smtClean="0"/>
              <a:t> ба </a:t>
            </a:r>
            <a:r>
              <a:rPr lang="ru-RU" b="1" dirty="0" err="1" smtClean="0"/>
              <a:t>таҳлили</a:t>
            </a:r>
            <a:r>
              <a:rPr lang="ru-RU" b="1" dirty="0" smtClean="0"/>
              <a:t> </a:t>
            </a:r>
            <a:r>
              <a:rPr lang="ru-RU" b="1" dirty="0" err="1" smtClean="0"/>
              <a:t>буҷет</a:t>
            </a:r>
            <a:r>
              <a:rPr lang="ru-RU" b="1" dirty="0" smtClean="0"/>
              <a:t> 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4410"/>
            <a:ext cx="10515600" cy="488255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ru-RU" dirty="0" err="1" smtClean="0"/>
              <a:t>метавонад</a:t>
            </a:r>
            <a:r>
              <a:rPr lang="ru-RU" dirty="0" smtClean="0"/>
              <a:t> </a:t>
            </a:r>
            <a:r>
              <a:rPr lang="ru-RU" dirty="0" err="1" smtClean="0"/>
              <a:t>диққатро</a:t>
            </a:r>
            <a:r>
              <a:rPr lang="ru-RU" dirty="0" smtClean="0"/>
              <a:t> ба он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созад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 </a:t>
            </a:r>
            <a:r>
              <a:rPr lang="ru-RU" dirty="0" err="1" smtClean="0"/>
              <a:t>оё</a:t>
            </a:r>
            <a:r>
              <a:rPr lang="ru-RU" dirty="0" smtClean="0"/>
              <a:t> </a:t>
            </a:r>
            <a:r>
              <a:rPr lang="ru-RU" dirty="0" err="1" smtClean="0"/>
              <a:t>маблағҳо</a:t>
            </a:r>
            <a:r>
              <a:rPr lang="ru-RU" dirty="0" smtClean="0"/>
              <a:t> </a:t>
            </a:r>
            <a:r>
              <a:rPr lang="ru-RU" dirty="0" err="1" smtClean="0"/>
              <a:t>мутобиқ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он,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нақшаҳои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нишон</a:t>
            </a:r>
            <a:r>
              <a:rPr lang="ru-RU" dirty="0" smtClean="0"/>
              <a:t> </a:t>
            </a:r>
            <a:r>
              <a:rPr lang="ru-RU" dirty="0" err="1" smtClean="0"/>
              <a:t>дода</a:t>
            </a:r>
            <a:r>
              <a:rPr lang="ru-RU" dirty="0" smtClean="0"/>
              <a:t> </a:t>
            </a:r>
            <a:r>
              <a:rPr lang="ru-RU" dirty="0" err="1" smtClean="0"/>
              <a:t>шудаст</a:t>
            </a:r>
            <a:r>
              <a:rPr lang="ru-RU" dirty="0" smtClean="0"/>
              <a:t> ,ҷудо </a:t>
            </a:r>
            <a:r>
              <a:rPr lang="ru-RU" dirty="0" err="1" smtClean="0"/>
              <a:t>мешаванд</a:t>
            </a:r>
            <a:r>
              <a:rPr lang="ru-RU" dirty="0" smtClean="0"/>
              <a:t> ё </a:t>
            </a:r>
            <a:r>
              <a:rPr lang="ru-RU" dirty="0" err="1" smtClean="0"/>
              <a:t>танҳо</a:t>
            </a:r>
            <a:r>
              <a:rPr lang="ru-RU" dirty="0" smtClean="0"/>
              <a:t>  барои </a:t>
            </a:r>
            <a:r>
              <a:rPr lang="ru-RU" dirty="0" err="1" smtClean="0"/>
              <a:t>моддаҳои</a:t>
            </a:r>
            <a:r>
              <a:rPr lang="ru-RU" dirty="0" smtClean="0"/>
              <a:t>  </a:t>
            </a:r>
            <a:r>
              <a:rPr lang="ru-RU" dirty="0" err="1" smtClean="0"/>
              <a:t>муайян</a:t>
            </a:r>
            <a:r>
              <a:rPr lang="ru-RU" dirty="0" smtClean="0"/>
              <a:t> ҷудо </a:t>
            </a:r>
            <a:r>
              <a:rPr lang="ru-RU" dirty="0" err="1" smtClean="0"/>
              <a:t>мешаванд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Ё</a:t>
            </a:r>
            <a:endParaRPr lang="en-US" dirty="0"/>
          </a:p>
          <a:p>
            <a:r>
              <a:rPr lang="ru-RU" dirty="0" err="1" smtClean="0"/>
              <a:t>Метавонад</a:t>
            </a:r>
            <a:r>
              <a:rPr lang="ru-RU" dirty="0" smtClean="0"/>
              <a:t> 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тамаркуз</a:t>
            </a:r>
            <a:r>
              <a:rPr lang="ru-RU" dirty="0" smtClean="0"/>
              <a:t> </a:t>
            </a:r>
            <a:r>
              <a:rPr lang="ru-RU" dirty="0" err="1" smtClean="0"/>
              <a:t>намояд</a:t>
            </a:r>
            <a:r>
              <a:rPr lang="ru-RU" dirty="0" smtClean="0"/>
              <a:t> (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ниҳоӣ</a:t>
            </a:r>
            <a:r>
              <a:rPr lang="ru-RU" dirty="0" smtClean="0"/>
              <a:t>, </a:t>
            </a:r>
            <a:r>
              <a:rPr lang="ru-RU" dirty="0" err="1" smtClean="0"/>
              <a:t>таъсиррасонӣ</a:t>
            </a:r>
            <a:r>
              <a:rPr lang="ru-RU" dirty="0" smtClean="0"/>
              <a:t>). </a:t>
            </a:r>
            <a:r>
              <a:rPr lang="ru-RU" dirty="0" smtClean="0"/>
              <a:t>Чунин  </a:t>
            </a:r>
            <a:r>
              <a:rPr lang="ru-RU" dirty="0" err="1" smtClean="0"/>
              <a:t>муносибат</a:t>
            </a:r>
            <a:r>
              <a:rPr lang="en-US" dirty="0" smtClean="0"/>
              <a:t>:</a:t>
            </a:r>
          </a:p>
          <a:p>
            <a:pPr lvl="1"/>
            <a:r>
              <a:rPr lang="ru-RU" dirty="0" err="1" smtClean="0"/>
              <a:t>Буҷетро</a:t>
            </a:r>
            <a:r>
              <a:rPr lang="ru-RU" dirty="0" smtClean="0"/>
              <a:t> « дар </a:t>
            </a:r>
            <a:r>
              <a:rPr lang="ru-RU" dirty="0" err="1" smtClean="0"/>
              <a:t>шакле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ҳаст</a:t>
            </a:r>
            <a:r>
              <a:rPr lang="ru-RU" dirty="0" smtClean="0"/>
              <a:t>» </a:t>
            </a:r>
            <a:r>
              <a:rPr lang="ru-RU" dirty="0" err="1" smtClean="0"/>
              <a:t>бо</a:t>
            </a:r>
            <a:r>
              <a:rPr lang="ru-RU" dirty="0" smtClean="0"/>
              <a:t> « </a:t>
            </a:r>
            <a:r>
              <a:rPr lang="ru-RU" dirty="0"/>
              <a:t> </a:t>
            </a:r>
            <a:r>
              <a:rPr lang="ru-RU" dirty="0" err="1" smtClean="0"/>
              <a:t>шакли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гуна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мебуд</a:t>
            </a:r>
            <a:r>
              <a:rPr lang="ru-RU" dirty="0" smtClean="0"/>
              <a:t>» дар </a:t>
            </a:r>
            <a:r>
              <a:rPr lang="ru-RU" dirty="0" err="1" smtClean="0"/>
              <a:t>қиёс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нақшаҳои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ба </a:t>
            </a:r>
            <a:r>
              <a:rPr lang="ru-RU" dirty="0" err="1" smtClean="0"/>
              <a:t>рушд</a:t>
            </a:r>
            <a:r>
              <a:rPr lang="ru-RU" dirty="0" smtClean="0"/>
              <a:t>, </a:t>
            </a:r>
            <a:r>
              <a:rPr lang="ru-RU" dirty="0" err="1" smtClean="0"/>
              <a:t>метавонад</a:t>
            </a:r>
            <a:r>
              <a:rPr lang="ru-RU" dirty="0" smtClean="0"/>
              <a:t> </a:t>
            </a:r>
            <a:r>
              <a:rPr lang="ru-RU" dirty="0" err="1" smtClean="0"/>
              <a:t>муқоиса</a:t>
            </a:r>
            <a:r>
              <a:rPr lang="ru-RU" dirty="0" smtClean="0"/>
              <a:t>  </a:t>
            </a:r>
            <a:r>
              <a:rPr lang="ru-RU" dirty="0" err="1" smtClean="0"/>
              <a:t>кунад</a:t>
            </a:r>
            <a:r>
              <a:rPr lang="ru-RU" dirty="0" smtClean="0"/>
              <a:t>   </a:t>
            </a:r>
          </a:p>
          <a:p>
            <a:pPr lvl="1"/>
            <a:r>
              <a:rPr lang="ru-RU" dirty="0" smtClean="0"/>
              <a:t>Барои </a:t>
            </a:r>
            <a:r>
              <a:rPr lang="ru-RU" dirty="0" err="1" smtClean="0"/>
              <a:t>таъмини</a:t>
            </a:r>
            <a:r>
              <a:rPr lang="ru-RU" dirty="0" smtClean="0"/>
              <a:t> </a:t>
            </a:r>
            <a:r>
              <a:rPr lang="ru-RU" dirty="0" err="1" smtClean="0"/>
              <a:t>тамаркузи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дар </a:t>
            </a:r>
            <a:r>
              <a:rPr lang="ru-RU" dirty="0" err="1" smtClean="0"/>
              <a:t>комёб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ба </a:t>
            </a:r>
            <a:r>
              <a:rPr lang="ru-RU" dirty="0" err="1" smtClean="0"/>
              <a:t>зиндагии</a:t>
            </a:r>
            <a:r>
              <a:rPr lang="ru-RU" dirty="0" smtClean="0"/>
              <a:t> </a:t>
            </a:r>
            <a:r>
              <a:rPr lang="ru-RU" dirty="0" err="1" smtClean="0"/>
              <a:t>беҳтари</a:t>
            </a:r>
            <a:r>
              <a:rPr lang="ru-RU" dirty="0" smtClean="0"/>
              <a:t> </a:t>
            </a:r>
            <a:r>
              <a:rPr lang="ru-RU" dirty="0" err="1" smtClean="0"/>
              <a:t>воқеии</a:t>
            </a:r>
            <a:r>
              <a:rPr lang="ru-RU" dirty="0" smtClean="0"/>
              <a:t> </a:t>
            </a:r>
            <a:r>
              <a:rPr lang="ru-RU" dirty="0" err="1" smtClean="0"/>
              <a:t>пешбинишудаи</a:t>
            </a:r>
            <a:r>
              <a:rPr lang="ru-RU" dirty="0" smtClean="0"/>
              <a:t> </a:t>
            </a:r>
            <a:r>
              <a:rPr lang="ru-RU" dirty="0" err="1" smtClean="0"/>
              <a:t>шаҳрвандони</a:t>
            </a:r>
            <a:r>
              <a:rPr lang="ru-RU" dirty="0" smtClean="0"/>
              <a:t> </a:t>
            </a:r>
            <a:r>
              <a:rPr lang="ru-RU" dirty="0" err="1"/>
              <a:t>Т</a:t>
            </a:r>
            <a:r>
              <a:rPr lang="ru-RU" dirty="0" err="1" smtClean="0"/>
              <a:t>оҷикистон</a:t>
            </a:r>
            <a:r>
              <a:rPr lang="ru-RU" dirty="0" smtClean="0"/>
              <a:t>, </a:t>
            </a:r>
            <a:r>
              <a:rPr lang="ru-RU" dirty="0" err="1" smtClean="0"/>
              <a:t>таҳия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 </a:t>
            </a:r>
          </a:p>
          <a:p>
            <a:pPr lvl="1"/>
            <a:r>
              <a:rPr lang="ru-RU" dirty="0" err="1" smtClean="0"/>
              <a:t>Тафтиш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то </a:t>
            </a:r>
            <a:r>
              <a:rPr lang="ru-RU" dirty="0" err="1" smtClean="0"/>
              <a:t>куҷо</a:t>
            </a:r>
            <a:r>
              <a:rPr lang="ru-RU" dirty="0" smtClean="0"/>
              <a:t> </a:t>
            </a:r>
            <a:r>
              <a:rPr lang="ru-RU" dirty="0" err="1" smtClean="0"/>
              <a:t>фаъолиятҳои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хидматрасониҳо</a:t>
            </a:r>
            <a:r>
              <a:rPr lang="ru-RU" dirty="0" smtClean="0"/>
              <a:t> дар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мушаххас</a:t>
            </a:r>
            <a:r>
              <a:rPr lang="ru-RU" dirty="0" smtClean="0"/>
              <a:t> </a:t>
            </a:r>
            <a:r>
              <a:rPr lang="ru-RU" dirty="0" err="1" smtClean="0"/>
              <a:t>татбиқ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( ё </a:t>
            </a:r>
            <a:r>
              <a:rPr lang="ru-RU" dirty="0" err="1" smtClean="0"/>
              <a:t>намешаванд</a:t>
            </a:r>
            <a:r>
              <a:rPr lang="ru-RU" dirty="0" smtClean="0"/>
              <a:t>)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ҳамин</a:t>
            </a:r>
            <a:r>
              <a:rPr lang="ru-RU" dirty="0" smtClean="0"/>
              <a:t> </a:t>
            </a:r>
            <a:r>
              <a:rPr lang="ru-RU" dirty="0" err="1" smtClean="0"/>
              <a:t>тариқ</a:t>
            </a:r>
            <a:r>
              <a:rPr lang="ru-RU" dirty="0" smtClean="0"/>
              <a:t> </a:t>
            </a:r>
            <a:r>
              <a:rPr lang="ru-RU" dirty="0" err="1" smtClean="0"/>
              <a:t>зиндагии</a:t>
            </a:r>
            <a:r>
              <a:rPr lang="ru-RU" dirty="0" smtClean="0"/>
              <a:t> </a:t>
            </a:r>
            <a:r>
              <a:rPr lang="ru-RU" dirty="0" err="1" smtClean="0"/>
              <a:t>одамонро</a:t>
            </a:r>
            <a:r>
              <a:rPr lang="ru-RU" dirty="0" smtClean="0"/>
              <a:t> </a:t>
            </a:r>
            <a:r>
              <a:rPr lang="ru-RU" dirty="0" err="1" smtClean="0"/>
              <a:t>тағйир</a:t>
            </a:r>
            <a:r>
              <a:rPr lang="ru-RU" dirty="0" smtClean="0"/>
              <a:t> </a:t>
            </a:r>
            <a:r>
              <a:rPr lang="ru-RU" dirty="0" err="1" smtClean="0"/>
              <a:t>медиҳанд</a:t>
            </a:r>
            <a:r>
              <a:rPr lang="ru-RU" dirty="0" smtClean="0"/>
              <a:t> . </a:t>
            </a:r>
            <a:endParaRPr lang="en-US" dirty="0"/>
          </a:p>
          <a:p>
            <a:pPr lvl="1"/>
            <a:r>
              <a:rPr lang="ru-RU" dirty="0" smtClean="0"/>
              <a:t>Ба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ҷараёни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тавр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ҳамчунин</a:t>
            </a:r>
            <a:r>
              <a:rPr lang="ru-RU" dirty="0" smtClean="0"/>
              <a:t> </a:t>
            </a:r>
            <a:r>
              <a:rPr lang="ru-RU" dirty="0" err="1" smtClean="0"/>
              <a:t>назорат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арзёбии</a:t>
            </a:r>
            <a:r>
              <a:rPr lang="ru-RU" dirty="0" smtClean="0"/>
              <a:t> ба ин </a:t>
            </a:r>
            <a:r>
              <a:rPr lang="ru-RU" dirty="0" err="1" smtClean="0"/>
              <a:t>ҳадафҳо</a:t>
            </a:r>
            <a:r>
              <a:rPr lang="ru-RU" dirty="0" smtClean="0"/>
              <a:t> </a:t>
            </a:r>
            <a:r>
              <a:rPr lang="ru-RU" dirty="0" err="1" smtClean="0"/>
              <a:t>расиданро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err="1" smtClean="0"/>
              <a:t>возеҳ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5206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hr-BA" dirty="0" smtClean="0"/>
              <a:t>:</a:t>
            </a:r>
            <a:r>
              <a:rPr lang="tg-Cyrl-TJ" dirty="0" smtClean="0"/>
              <a:t> андешаи коршинос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913" y="1744188"/>
            <a:ext cx="10515600" cy="4775675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“</a:t>
            </a:r>
            <a:r>
              <a:rPr lang="tg-Cyrl-TJ" dirty="0"/>
              <a:t>М</a:t>
            </a:r>
            <a:r>
              <a:rPr lang="tg-Cyrl-TJ" dirty="0" smtClean="0"/>
              <a:t>ашғулияте, чун таҳлили буҷет... аз дигаргуниҳо огоҳӣ(ишора) медиҳад. Ин неруи таҳлили буҷет ва авлавияти тадбирҳои сиёсист. Бино бар ҳамин, онҳое ,ки ба ишораҳо оид ба дигаргуниҳо манфиатдоранд, бояд  таҳлили буҷетро гузаронанд </a:t>
            </a:r>
            <a:endParaRPr lang="hr-BA" dirty="0"/>
          </a:p>
          <a:p>
            <a:pPr marL="0" lvl="0" indent="0">
              <a:buNone/>
            </a:pPr>
            <a:r>
              <a:rPr lang="en-US" dirty="0" smtClean="0"/>
              <a:t>“</a:t>
            </a:r>
            <a:r>
              <a:rPr lang="tg-Cyrl-TJ" dirty="0" smtClean="0"/>
              <a:t> Ишораҳо (</a:t>
            </a:r>
            <a:r>
              <a:rPr lang="ru-RU" dirty="0" err="1" smtClean="0"/>
              <a:t>Сигналҳо</a:t>
            </a:r>
            <a:r>
              <a:rPr lang="ru-RU" dirty="0" smtClean="0"/>
              <a:t>) дар </a:t>
            </a:r>
            <a:r>
              <a:rPr lang="ru-RU" dirty="0" err="1" smtClean="0"/>
              <a:t>пояи</a:t>
            </a:r>
            <a:r>
              <a:rPr lang="ru-RU" dirty="0" smtClean="0"/>
              <a:t> </a:t>
            </a:r>
            <a:r>
              <a:rPr lang="ru-RU" dirty="0" err="1" smtClean="0"/>
              <a:t>эҳсосот</a:t>
            </a:r>
            <a:r>
              <a:rPr lang="ru-RU" dirty="0" smtClean="0"/>
              <a:t> </a:t>
            </a:r>
            <a:r>
              <a:rPr lang="ru-RU" dirty="0" err="1" smtClean="0"/>
              <a:t>бино</a:t>
            </a:r>
            <a:r>
              <a:rPr lang="ru-RU" dirty="0" smtClean="0"/>
              <a:t> </a:t>
            </a:r>
            <a:r>
              <a:rPr lang="ru-RU" dirty="0" err="1" smtClean="0"/>
              <a:t>нашудаанд</a:t>
            </a:r>
            <a:r>
              <a:rPr lang="ru-RU" dirty="0" smtClean="0"/>
              <a:t>, </a:t>
            </a:r>
            <a:r>
              <a:rPr lang="ru-RU" dirty="0" err="1" smtClean="0"/>
              <a:t>онҳо</a:t>
            </a:r>
            <a:r>
              <a:rPr lang="ru-RU" dirty="0" smtClean="0"/>
              <a:t> </a:t>
            </a:r>
            <a:r>
              <a:rPr lang="ru-RU" dirty="0" err="1" smtClean="0"/>
              <a:t>холисонаанд</a:t>
            </a:r>
            <a:r>
              <a:rPr lang="ru-RU" dirty="0" smtClean="0"/>
              <a:t>; </a:t>
            </a:r>
            <a:r>
              <a:rPr lang="ru-RU" dirty="0" err="1" smtClean="0"/>
              <a:t>онҳо</a:t>
            </a:r>
            <a:r>
              <a:rPr lang="ru-RU" dirty="0" smtClean="0"/>
              <a:t> «</a:t>
            </a:r>
            <a:r>
              <a:rPr lang="ru-RU" dirty="0" err="1" smtClean="0"/>
              <a:t>даъват</a:t>
            </a:r>
            <a:r>
              <a:rPr lang="ru-RU" dirty="0" smtClean="0"/>
              <a:t> ба </a:t>
            </a:r>
            <a:r>
              <a:rPr lang="ru-RU" dirty="0" err="1" smtClean="0"/>
              <a:t>амаланд</a:t>
            </a:r>
            <a:r>
              <a:rPr lang="ru-RU" dirty="0" smtClean="0"/>
              <a:t>». </a:t>
            </a:r>
            <a:r>
              <a:rPr lang="ru-RU" dirty="0" err="1" smtClean="0"/>
              <a:t>Баъзе</a:t>
            </a:r>
            <a:r>
              <a:rPr lang="ru-RU" dirty="0" smtClean="0"/>
              <a:t>  </a:t>
            </a:r>
            <a:r>
              <a:rPr lang="ru-RU" dirty="0" err="1" smtClean="0"/>
              <a:t>муассисаҳои</a:t>
            </a:r>
            <a:r>
              <a:rPr lang="ru-RU" dirty="0" smtClean="0"/>
              <a:t> </a:t>
            </a:r>
            <a:r>
              <a:rPr lang="ru-RU" dirty="0" err="1" smtClean="0"/>
              <a:t>муайян</a:t>
            </a:r>
            <a:r>
              <a:rPr lang="ru-RU" dirty="0" smtClean="0"/>
              <a:t> </a:t>
            </a:r>
            <a:r>
              <a:rPr lang="ru-RU" dirty="0" err="1" smtClean="0"/>
              <a:t>метавонанд</a:t>
            </a:r>
            <a:r>
              <a:rPr lang="ru-RU" dirty="0" smtClean="0"/>
              <a:t> то </a:t>
            </a:r>
            <a:r>
              <a:rPr lang="ru-RU" dirty="0" err="1" smtClean="0"/>
              <a:t>буҷети</a:t>
            </a:r>
            <a:r>
              <a:rPr lang="ru-RU" dirty="0" smtClean="0"/>
              <a:t> </a:t>
            </a:r>
            <a:r>
              <a:rPr lang="ru-RU" dirty="0" err="1" smtClean="0"/>
              <a:t>оянда</a:t>
            </a:r>
            <a:r>
              <a:rPr lang="ru-RU" dirty="0" smtClean="0"/>
              <a:t> ба </a:t>
            </a:r>
            <a:r>
              <a:rPr lang="ru-RU" dirty="0" err="1" smtClean="0"/>
              <a:t>ишораҳо</a:t>
            </a:r>
            <a:r>
              <a:rPr lang="en-US" dirty="0" smtClean="0"/>
              <a:t> </a:t>
            </a:r>
            <a:r>
              <a:rPr lang="tg-Cyrl-TJ" dirty="0" smtClean="0"/>
              <a:t> вокуниш нишон диҳанд. Онҳое, ки мехоҳанд оҷонсиҳои давлатӣ амал кунанд, чораҷуйӣ кунанд, натиҷаҳо нишон диҳанд, бояд таҳлили буҷет гузаронанд</a:t>
            </a:r>
            <a:r>
              <a:rPr lang="ru-RU" dirty="0" smtClean="0"/>
              <a:t>  </a:t>
            </a:r>
          </a:p>
          <a:p>
            <a:pPr marL="0" lvl="0" indent="0">
              <a:buNone/>
            </a:pPr>
            <a:r>
              <a:rPr lang="ru-RU" dirty="0" smtClean="0"/>
              <a:t>«</a:t>
            </a:r>
            <a:r>
              <a:rPr lang="ru-RU" dirty="0" err="1"/>
              <a:t>И</a:t>
            </a:r>
            <a:r>
              <a:rPr lang="ru-RU" dirty="0" err="1" smtClean="0"/>
              <a:t>ҷро</a:t>
            </a:r>
            <a:r>
              <a:rPr lang="ru-RU" dirty="0" smtClean="0"/>
              <a:t>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ru-RU" dirty="0" err="1" smtClean="0"/>
              <a:t>фокусро</a:t>
            </a:r>
            <a:r>
              <a:rPr lang="ru-RU" dirty="0" smtClean="0"/>
              <a:t> аз </a:t>
            </a:r>
            <a:r>
              <a:rPr lang="ru-RU" dirty="0" err="1" smtClean="0"/>
              <a:t>тақдими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барои </a:t>
            </a:r>
            <a:r>
              <a:rPr lang="ru-RU" dirty="0" err="1" smtClean="0"/>
              <a:t>тақсими</a:t>
            </a:r>
            <a:r>
              <a:rPr lang="ru-RU" dirty="0" smtClean="0"/>
              <a:t> </a:t>
            </a:r>
            <a:r>
              <a:rPr lang="ru-RU" dirty="0" err="1" smtClean="0"/>
              <a:t>сарватҳо</a:t>
            </a:r>
            <a:r>
              <a:rPr lang="ru-RU" dirty="0" smtClean="0"/>
              <a:t> ба </a:t>
            </a:r>
            <a:r>
              <a:rPr lang="ru-RU" dirty="0" err="1" smtClean="0"/>
              <a:t>афзалиятҳо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иваз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: </a:t>
            </a:r>
            <a:r>
              <a:rPr lang="ru-RU" dirty="0" err="1" smtClean="0"/>
              <a:t>чаро</a:t>
            </a:r>
            <a:r>
              <a:rPr lang="ru-RU" dirty="0" smtClean="0"/>
              <a:t> </a:t>
            </a:r>
            <a:r>
              <a:rPr lang="ru-RU" dirty="0" err="1" smtClean="0"/>
              <a:t>тақсимот</a:t>
            </a:r>
            <a:r>
              <a:rPr lang="ru-RU" dirty="0" smtClean="0"/>
              <a:t> ба ин </a:t>
            </a:r>
            <a:r>
              <a:rPr lang="ru-RU" dirty="0" err="1" smtClean="0"/>
              <a:t>шакл</a:t>
            </a:r>
            <a:r>
              <a:rPr lang="ru-RU" dirty="0" smtClean="0"/>
              <a:t> </a:t>
            </a:r>
            <a:r>
              <a:rPr lang="ru-RU" dirty="0" err="1" smtClean="0"/>
              <a:t>анҷом</a:t>
            </a:r>
            <a:r>
              <a:rPr lang="ru-RU" dirty="0" smtClean="0"/>
              <a:t> </a:t>
            </a:r>
            <a:r>
              <a:rPr lang="ru-RU" dirty="0" err="1" smtClean="0"/>
              <a:t>меёбад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медиҳад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тавр </a:t>
            </a:r>
            <a:r>
              <a:rPr lang="ru-RU" dirty="0" err="1" smtClean="0"/>
              <a:t>ва</a:t>
            </a:r>
            <a:r>
              <a:rPr lang="ru-RU" dirty="0" smtClean="0"/>
              <a:t> ба </a:t>
            </a:r>
            <a:r>
              <a:rPr lang="ru-RU" dirty="0" err="1" smtClean="0"/>
              <a:t>кӣ</a:t>
            </a:r>
            <a:r>
              <a:rPr lang="ru-RU" dirty="0" smtClean="0"/>
              <a:t>. </a:t>
            </a:r>
            <a:r>
              <a:rPr lang="ru-RU" dirty="0" err="1" smtClean="0"/>
              <a:t>Онҳое</a:t>
            </a:r>
            <a:r>
              <a:rPr lang="ru-RU" dirty="0" smtClean="0"/>
              <a:t> </a:t>
            </a:r>
            <a:r>
              <a:rPr lang="ru-RU" dirty="0" err="1" smtClean="0"/>
              <a:t>ки</a:t>
            </a:r>
            <a:r>
              <a:rPr lang="ru-RU" dirty="0" smtClean="0"/>
              <a:t>  ба </a:t>
            </a:r>
            <a:r>
              <a:rPr lang="ru-RU" dirty="0" err="1" smtClean="0"/>
              <a:t>иқтисоди</a:t>
            </a:r>
            <a:r>
              <a:rPr lang="ru-RU" dirty="0" smtClean="0"/>
              <a:t> </a:t>
            </a:r>
            <a:r>
              <a:rPr lang="ru-RU" dirty="0" err="1" smtClean="0"/>
              <a:t>сиёсии</a:t>
            </a:r>
            <a:r>
              <a:rPr lang="ru-RU" dirty="0" smtClean="0"/>
              <a:t> </a:t>
            </a:r>
            <a:r>
              <a:rPr lang="ru-RU" dirty="0" err="1" smtClean="0"/>
              <a:t>тақсимоти</a:t>
            </a:r>
            <a:r>
              <a:rPr lang="ru-RU" dirty="0" smtClean="0"/>
              <a:t> </a:t>
            </a:r>
            <a:r>
              <a:rPr lang="ru-RU" dirty="0" err="1" smtClean="0"/>
              <a:t>сарватҳо</a:t>
            </a:r>
            <a:r>
              <a:rPr lang="ru-RU" dirty="0" smtClean="0"/>
              <a:t> ба </a:t>
            </a:r>
            <a:r>
              <a:rPr lang="ru-RU" dirty="0" err="1" smtClean="0"/>
              <a:t>манфиати</a:t>
            </a:r>
            <a:r>
              <a:rPr lang="ru-RU" dirty="0" smtClean="0"/>
              <a:t> </a:t>
            </a:r>
            <a:r>
              <a:rPr lang="ru-RU" dirty="0" err="1" smtClean="0"/>
              <a:t>нодорон</a:t>
            </a:r>
            <a:r>
              <a:rPr lang="ru-RU" dirty="0" smtClean="0"/>
              <a:t> </a:t>
            </a:r>
            <a:r>
              <a:rPr lang="ru-RU" dirty="0" err="1" smtClean="0"/>
              <a:t>алақаманд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буҷетро</a:t>
            </a:r>
            <a:r>
              <a:rPr lang="ru-RU" dirty="0" smtClean="0"/>
              <a:t> </a:t>
            </a:r>
            <a:r>
              <a:rPr lang="ru-RU" dirty="0" err="1" smtClean="0"/>
              <a:t>бигузаронанд</a:t>
            </a:r>
            <a:r>
              <a:rPr lang="ru-RU" dirty="0" smtClean="0"/>
              <a:t> ».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hr-BA" sz="1900" dirty="0" smtClean="0">
                <a:hlinkClick r:id="rId2"/>
              </a:rPr>
              <a:t>http</a:t>
            </a:r>
            <a:r>
              <a:rPr lang="hr-BA" sz="1900" dirty="0">
                <a:hlinkClick r:id="rId2"/>
              </a:rPr>
              <a:t>://</a:t>
            </a:r>
            <a:r>
              <a:rPr lang="hr-BA" sz="1900" dirty="0" smtClean="0">
                <a:hlinkClick r:id="rId2"/>
              </a:rPr>
              <a:t>hrlibrary.umn.edu/edumat/IHRIP/ripple/app/appendixd.html</a:t>
            </a:r>
            <a:r>
              <a:rPr lang="en-US" sz="1900" dirty="0" smtClean="0"/>
              <a:t> </a:t>
            </a:r>
            <a:endParaRPr lang="hr-BA" sz="1900" dirty="0"/>
          </a:p>
        </p:txBody>
      </p:sp>
    </p:spTree>
    <p:extLst>
      <p:ext uri="{BB962C8B-B14F-4D97-AF65-F5344CB8AC3E}">
        <p14:creationId xmlns:p14="http://schemas.microsoft.com/office/powerpoint/2010/main" val="15387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12378</TotalTime>
  <Words>407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Модули 3</vt:lpstr>
      <vt:lpstr>Сессияи 1</vt:lpstr>
      <vt:lpstr> Таҳлили буҷет: аз чӣ иборат аст? </vt:lpstr>
      <vt:lpstr> Ҳадафи таҳлили буҷет: </vt:lpstr>
      <vt:lpstr>Равишҳои муносибат ба таҳлили буҷет  </vt:lpstr>
      <vt:lpstr>Таҳлили буҷет: андешаи коршинос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X250</dc:creator>
  <cp:lastModifiedBy>Uktam Dzhumaev</cp:lastModifiedBy>
  <cp:revision>449</cp:revision>
  <dcterms:created xsi:type="dcterms:W3CDTF">2017-03-28T08:27:50Z</dcterms:created>
  <dcterms:modified xsi:type="dcterms:W3CDTF">2019-02-11T03:17:06Z</dcterms:modified>
</cp:coreProperties>
</file>