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4" r:id="rId3"/>
    <p:sldId id="275" r:id="rId4"/>
    <p:sldId id="276" r:id="rId5"/>
    <p:sldId id="27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ЦИКЛИЧЕСКИЕ ОПЕРАТОРЫ ЯЗЫКА.  ЦИКЛИЧЕСКИЙ ОПЕРАТОР 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FOR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86408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494376"/>
            <a:ext cx="58449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Составитель: ассистент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Исмоилов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Ш.М.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Shuhratjon\Desktop\Основные части ПК\Намудхои компютер ва кисмхои он\П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1707"/>
            <a:ext cx="2520280" cy="195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98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851" y="404664"/>
            <a:ext cx="8686800" cy="8382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1871" y="2060848"/>
            <a:ext cx="6840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Циклы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Циклический оператор 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For…Next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227283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63389" y="620688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ЦИКЛЫ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916832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программах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выполнения повторяющихся действий используются циклы. В языке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организации цикла используются несколько циклических операторов. Рассмотрим каждую по отдельности.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66248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63389" y="620688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ЦИКЛЫ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916832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выполнения повторяющихся действий используются циклы. В языке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организации цикла используются несколько циклических операторов. Рассмотрим каждую по отдельности.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791526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Спасибо за внимание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54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273</TotalTime>
  <Words>28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ТЕМА: ЦИКЛИЧЕСКИЕ ОПЕРАТОРЫ ЯЗЫКА.  ЦИКЛИЧЕСКИЙ ОПЕРАТОР FOR</vt:lpstr>
      <vt:lpstr>План: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История возникновения и развития языка высокого уровня QBasic</dc:title>
  <dc:creator>shuhrat</dc:creator>
  <cp:lastModifiedBy>Shuhratjon</cp:lastModifiedBy>
  <cp:revision>37</cp:revision>
  <cp:lastPrinted>2017-02-06T02:47:14Z</cp:lastPrinted>
  <dcterms:created xsi:type="dcterms:W3CDTF">2016-08-31T08:28:57Z</dcterms:created>
  <dcterms:modified xsi:type="dcterms:W3CDTF">2017-02-18T10:49:44Z</dcterms:modified>
</cp:coreProperties>
</file>