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7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 spd="slow">
    <p:cover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ОРГАНИЗАЦИЯ УСЛОВИЕ В ПРОГРАММЕ. ОПЕРАТОР  </a:t>
            </a:r>
            <a:r>
              <a:rPr lang="en-US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IF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786408"/>
            <a:ext cx="8458200" cy="914400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ru-RU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5494376"/>
            <a:ext cx="584493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Составитель: ассистент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Исмоилов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Ш.М.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026" name="Picture 2" descr="C:\Users\Shuhratjon\Desktop\Основные части ПК\Намудхои компютер ва кисмхои он\ПК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501707"/>
            <a:ext cx="2520280" cy="1951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79853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8851" y="404664"/>
            <a:ext cx="8686800" cy="8382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План: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81871" y="2060848"/>
            <a:ext cx="68407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0" indent="-742950">
              <a:buFont typeface="+mj-lt"/>
              <a:buAutoNum type="arabicPeriod"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Синтаксис оператора </a:t>
            </a:r>
            <a:r>
              <a:rPr 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Select Case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Пример использования оператора </a:t>
            </a:r>
            <a:r>
              <a:rPr 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Select Case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227283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43608" y="395765"/>
            <a:ext cx="70665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Синтаксис оператора </a:t>
            </a:r>
            <a:r>
              <a:rPr 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Select Case</a:t>
            </a:r>
            <a:r>
              <a:rPr lang="ru-RU" sz="3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1268760"/>
            <a:ext cx="82089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Оператор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Select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позволяет обрабатывать в программе несколько условий и аналогична блоку конструкций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.. .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.. .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Else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Эта оператор состоит из анализируемого выражения и набора операторов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каждое возможное значение выражения. Работает этот оператор следующим образом. Сначала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Visual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Basic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вычисляет значение заданного в конструкции выражения. Затем полученное значение сравнивается со значениями, задаваемыми в операторах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конструкции. Если найдено искомое значение, выполняются команды, приписанные данному оператору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После завершения выполнения конструкций управление будет передано конструкции, следующей за ключевым словом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Select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780632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43608" y="395765"/>
            <a:ext cx="70665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Синтаксис оператора </a:t>
            </a:r>
            <a:r>
              <a:rPr 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Select Case</a:t>
            </a:r>
            <a:r>
              <a:rPr lang="ru-RU" sz="3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96652" y="1484784"/>
            <a:ext cx="538234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Синтаксис конструкции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Select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Case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следующий: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Select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Case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сравниваемоеЗначение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CASE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значение1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Оператор 1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CASE значение2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Оператор 2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. . .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Select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618152"/>
      </p:ext>
    </p:extLst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16672" y="620580"/>
            <a:ext cx="65423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Пример использования оператора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Select Case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16672" y="1859340"/>
            <a:ext cx="69997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качестве примера воспользуемся конструкцией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Select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Case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решения предыдущей задачи: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Select Case x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CASE 1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То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9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Labell.Caption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= "Значение больше 0"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CASE 0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Labell.Caption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= "Значение равно 0"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CASE -9 То -1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Label1.Caption = "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Значение меньше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0"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End Select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666583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1556792"/>
            <a:ext cx="74888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Обратите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внимание, что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Select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Case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может выполнить не более одной из содержащихся в ней последовательностей конструкций. После того как одно из условий оказалось равно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True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 была выполнена соответствующая последовательность конструкций,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Select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Case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завершит свою работу. Остальные условия проверяться не будут.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548680"/>
            <a:ext cx="7344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Замечание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304260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87624" y="548680"/>
            <a:ext cx="7344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Пример: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87624" y="1196752"/>
            <a:ext cx="727280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зависимости от значения переменной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iTest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строковой переменной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strResult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присваиваются различные значения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Select Case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iTest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Case 1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strResult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"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iTest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1"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Case 2, 3, 4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strResult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"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iTest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2, 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4" 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Case 5 To 9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strResult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"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iTest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находится в диапазоне от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9" 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Case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iTest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&lt; 0 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strResult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"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iTest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меньше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0" 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Case Is &gt; 9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strResult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"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iTest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больше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9" 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Case Else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strResult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"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iTest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равно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0"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End Select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67479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2636912"/>
            <a:ext cx="8686800" cy="8382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Спасибо за внимание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5547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258</TotalTime>
  <Words>137</Words>
  <Application>Microsoft Office PowerPoint</Application>
  <PresentationFormat>Экран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ТЕМА: ОРГАНИЗАЦИЯ УСЛОВИЕ В ПРОГРАММЕ. ОПЕРАТОР  IF</vt:lpstr>
      <vt:lpstr>План: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История возникновения и развития языка высокого уровня QBasic</dc:title>
  <dc:creator>shuhrat</dc:creator>
  <cp:lastModifiedBy>Shuhratjon</cp:lastModifiedBy>
  <cp:revision>35</cp:revision>
  <cp:lastPrinted>2017-02-06T02:47:14Z</cp:lastPrinted>
  <dcterms:created xsi:type="dcterms:W3CDTF">2016-08-31T08:28:57Z</dcterms:created>
  <dcterms:modified xsi:type="dcterms:W3CDTF">2017-02-18T10:33:31Z</dcterms:modified>
</cp:coreProperties>
</file>