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1" r:id="rId3"/>
    <p:sldId id="295" r:id="rId4"/>
    <p:sldId id="296" r:id="rId5"/>
    <p:sldId id="298" r:id="rId6"/>
    <p:sldId id="288" r:id="rId7"/>
    <p:sldId id="300" r:id="rId8"/>
    <p:sldId id="301" r:id="rId9"/>
    <p:sldId id="302" r:id="rId10"/>
    <p:sldId id="303" r:id="rId11"/>
    <p:sldId id="290" r:id="rId12"/>
    <p:sldId id="304" r:id="rId13"/>
    <p:sldId id="308" r:id="rId14"/>
    <p:sldId id="309" r:id="rId15"/>
    <p:sldId id="305" r:id="rId16"/>
    <p:sldId id="310" r:id="rId17"/>
    <p:sldId id="311" r:id="rId18"/>
    <p:sldId id="30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1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57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195951-EB4A-4A45-8DDC-CBA2F00EF830}" type="doc">
      <dgm:prSet loTypeId="urn:diagrams.loki3.com/TabbedArc+Icon" loCatId="relationship" qsTypeId="urn:microsoft.com/office/officeart/2005/8/quickstyle/simple1" qsCatId="simple" csTypeId="urn:microsoft.com/office/officeart/2005/8/colors/colorful3" csCatId="colorful" phldr="1"/>
      <dgm:spPr/>
    </dgm:pt>
    <dgm:pt modelId="{F3D2981A-DBB7-4FDA-9785-61CEC4590D28}">
      <dgm:prSet phldrT="[Text]" custT="1"/>
      <dgm:spPr/>
      <dgm:t>
        <a:bodyPr/>
        <a:lstStyle/>
        <a:p>
          <a:pPr>
            <a:buAutoNum type="arabicPeriod"/>
          </a:pPr>
          <a:r>
            <a:rPr lang="ru-RU" sz="2400" dirty="0">
              <a:solidFill>
                <a:schemeClr val="tx1"/>
              </a:solidFill>
            </a:rPr>
            <a:t>1. </a:t>
          </a:r>
          <a:r>
            <a:rPr lang="ru-RU" sz="2400" dirty="0" smtClean="0">
              <a:solidFill>
                <a:schemeClr val="tx1"/>
              </a:solidFill>
            </a:rPr>
            <a:t>Маъракаи </a:t>
          </a:r>
          <a:r>
            <a:rPr lang="ru-RU" sz="2400" dirty="0" err="1" smtClean="0">
              <a:solidFill>
                <a:schemeClr val="tx1"/>
              </a:solidFill>
            </a:rPr>
            <a:t>иттилоотиии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ҷамъиятӣ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endParaRPr lang="en-US" sz="2400" dirty="0">
            <a:solidFill>
              <a:schemeClr val="tx1"/>
            </a:solidFill>
          </a:endParaRPr>
        </a:p>
      </dgm:t>
    </dgm:pt>
    <dgm:pt modelId="{D9A1B2B6-9BFA-422D-92C6-5D1930F911B3}" type="parTrans" cxnId="{BEB72C39-9AAE-4FE0-97EB-4C7067B8305D}">
      <dgm:prSet/>
      <dgm:spPr/>
      <dgm:t>
        <a:bodyPr/>
        <a:lstStyle/>
        <a:p>
          <a:endParaRPr lang="en-US" sz="2000"/>
        </a:p>
      </dgm:t>
    </dgm:pt>
    <dgm:pt modelId="{24562008-A385-4B89-8B72-6F9511DAA489}" type="sibTrans" cxnId="{BEB72C39-9AAE-4FE0-97EB-4C7067B8305D}">
      <dgm:prSet/>
      <dgm:spPr/>
      <dgm:t>
        <a:bodyPr/>
        <a:lstStyle/>
        <a:p>
          <a:endParaRPr lang="en-US" sz="2000"/>
        </a:p>
      </dgm:t>
    </dgm:pt>
    <dgm:pt modelId="{ED6204C0-8FF7-44C4-A919-115A2C5DE056}">
      <dgm:prSet phldrT="[Text]" custT="1"/>
      <dgm:spPr/>
      <dgm:t>
        <a:bodyPr/>
        <a:lstStyle/>
        <a:p>
          <a:r>
            <a:rPr lang="ru-RU" sz="2400" dirty="0">
              <a:solidFill>
                <a:schemeClr val="tx1"/>
              </a:solidFill>
            </a:rPr>
            <a:t>2.</a:t>
          </a:r>
          <a:r>
            <a:rPr lang="ru-RU" sz="2400" baseline="0" dirty="0">
              <a:solidFill>
                <a:schemeClr val="tx1"/>
              </a:solidFill>
            </a:rPr>
            <a:t> </a:t>
          </a:r>
          <a:r>
            <a:rPr lang="ru-RU" sz="2400" baseline="0" dirty="0" err="1" smtClean="0">
              <a:solidFill>
                <a:schemeClr val="tx1"/>
              </a:solidFill>
            </a:rPr>
            <a:t>Ҳамкорӣ</a:t>
          </a:r>
          <a:r>
            <a:rPr lang="ru-RU" sz="2400" baseline="0" dirty="0" smtClean="0">
              <a:solidFill>
                <a:schemeClr val="tx1"/>
              </a:solidFill>
            </a:rPr>
            <a:t> </a:t>
          </a:r>
          <a:r>
            <a:rPr lang="ru-RU" sz="2400" baseline="0" dirty="0" err="1" smtClean="0">
              <a:solidFill>
                <a:schemeClr val="tx1"/>
              </a:solidFill>
            </a:rPr>
            <a:t>бо</a:t>
          </a:r>
          <a:r>
            <a:rPr lang="ru-RU" sz="2400" baseline="0" dirty="0" smtClean="0">
              <a:solidFill>
                <a:schemeClr val="tx1"/>
              </a:solidFill>
            </a:rPr>
            <a:t> </a:t>
          </a:r>
          <a:r>
            <a:rPr lang="ru-RU" sz="2400" baseline="0" dirty="0" err="1" smtClean="0">
              <a:solidFill>
                <a:schemeClr val="tx1"/>
              </a:solidFill>
            </a:rPr>
            <a:t>ҷонибҳои</a:t>
          </a:r>
          <a:r>
            <a:rPr lang="ru-RU" sz="2400" baseline="0" dirty="0" smtClean="0">
              <a:solidFill>
                <a:schemeClr val="tx1"/>
              </a:solidFill>
            </a:rPr>
            <a:t> </a:t>
          </a:r>
          <a:r>
            <a:rPr lang="ru-RU" sz="2400" baseline="0" dirty="0" err="1" smtClean="0">
              <a:solidFill>
                <a:schemeClr val="tx1"/>
              </a:solidFill>
            </a:rPr>
            <a:t>манфиатдор</a:t>
          </a:r>
          <a:r>
            <a:rPr lang="ru-RU" sz="2400" baseline="0" dirty="0" smtClean="0">
              <a:solidFill>
                <a:schemeClr val="tx1"/>
              </a:solidFill>
            </a:rPr>
            <a:t> </a:t>
          </a:r>
          <a:endParaRPr lang="en-US" sz="2400" dirty="0">
            <a:solidFill>
              <a:schemeClr val="tx1"/>
            </a:solidFill>
          </a:endParaRPr>
        </a:p>
      </dgm:t>
    </dgm:pt>
    <dgm:pt modelId="{E55A6A5D-63FB-4C5F-A463-5E2D15DA7A7D}" type="parTrans" cxnId="{F15991E4-15C7-4251-8DA3-884CAC42DDA3}">
      <dgm:prSet/>
      <dgm:spPr/>
      <dgm:t>
        <a:bodyPr/>
        <a:lstStyle/>
        <a:p>
          <a:endParaRPr lang="en-US" sz="2000"/>
        </a:p>
      </dgm:t>
    </dgm:pt>
    <dgm:pt modelId="{ADE93B2D-2D7F-48A3-B2FA-C7FBE59EC302}" type="sibTrans" cxnId="{F15991E4-15C7-4251-8DA3-884CAC42DDA3}">
      <dgm:prSet/>
      <dgm:spPr/>
      <dgm:t>
        <a:bodyPr/>
        <a:lstStyle/>
        <a:p>
          <a:endParaRPr lang="en-US" sz="2000"/>
        </a:p>
      </dgm:t>
    </dgm:pt>
    <dgm:pt modelId="{806BB6E8-707F-43B3-A56F-1FE6303FF7C7}">
      <dgm:prSet phldrT="[Text]" custT="1"/>
      <dgm:spPr/>
      <dgm:t>
        <a:bodyPr/>
        <a:lstStyle/>
        <a:p>
          <a:r>
            <a:rPr lang="ru-RU" sz="2400" dirty="0">
              <a:solidFill>
                <a:schemeClr val="tx1"/>
              </a:solidFill>
            </a:rPr>
            <a:t>3. </a:t>
          </a:r>
          <a:r>
            <a:rPr lang="ru-RU" sz="2400" dirty="0" smtClean="0">
              <a:solidFill>
                <a:schemeClr val="tx1"/>
              </a:solidFill>
            </a:rPr>
            <a:t>Маъракаи </a:t>
          </a:r>
          <a:r>
            <a:rPr lang="ru-RU" sz="2400" dirty="0" err="1" smtClean="0">
              <a:solidFill>
                <a:schemeClr val="tx1"/>
              </a:solidFill>
            </a:rPr>
            <a:t>иттилоотӣ</a:t>
          </a:r>
          <a:r>
            <a:rPr lang="ru-RU" sz="2400" dirty="0" smtClean="0">
              <a:solidFill>
                <a:schemeClr val="tx1"/>
              </a:solidFill>
            </a:rPr>
            <a:t>  </a:t>
          </a:r>
          <a:r>
            <a:rPr lang="ru-RU" sz="2400" dirty="0" err="1" smtClean="0">
              <a:solidFill>
                <a:schemeClr val="tx1"/>
              </a:solidFill>
            </a:rPr>
            <a:t>тавассути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расонаҳо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endParaRPr lang="en-US" sz="2400" dirty="0">
            <a:solidFill>
              <a:schemeClr val="tx1"/>
            </a:solidFill>
          </a:endParaRPr>
        </a:p>
      </dgm:t>
    </dgm:pt>
    <dgm:pt modelId="{B1557AD6-1EF4-4769-91D3-9D354D8ED2E7}" type="parTrans" cxnId="{5C2D22C6-64B6-42D6-A734-2DACE768C671}">
      <dgm:prSet/>
      <dgm:spPr/>
      <dgm:t>
        <a:bodyPr/>
        <a:lstStyle/>
        <a:p>
          <a:endParaRPr lang="en-US" sz="2000"/>
        </a:p>
      </dgm:t>
    </dgm:pt>
    <dgm:pt modelId="{A1ED3201-3DBF-4F63-90E0-74ADC4993E56}" type="sibTrans" cxnId="{5C2D22C6-64B6-42D6-A734-2DACE768C671}">
      <dgm:prSet/>
      <dgm:spPr/>
      <dgm:t>
        <a:bodyPr/>
        <a:lstStyle/>
        <a:p>
          <a:endParaRPr lang="en-US" sz="2000"/>
        </a:p>
      </dgm:t>
    </dgm:pt>
    <dgm:pt modelId="{26D65966-32A1-470D-A941-3E90165B0828}" type="pres">
      <dgm:prSet presAssocID="{CC195951-EB4A-4A45-8DDC-CBA2F00EF830}" presName="Name0" presStyleCnt="0">
        <dgm:presLayoutVars>
          <dgm:dir/>
          <dgm:resizeHandles val="exact"/>
        </dgm:presLayoutVars>
      </dgm:prSet>
      <dgm:spPr/>
    </dgm:pt>
    <dgm:pt modelId="{AF91772D-F35C-4053-A7EC-6555ACA3352C}" type="pres">
      <dgm:prSet presAssocID="{F3D2981A-DBB7-4FDA-9785-61CEC4590D28}" presName="twoplus" presStyleLbl="node1" presStyleIdx="0" presStyleCnt="3" custAng="1693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A980E4-C622-4887-89F6-0149DCBBD997}" type="pres">
      <dgm:prSet presAssocID="{ED6204C0-8FF7-44C4-A919-115A2C5DE056}" presName="twoplus" presStyleLbl="node1" presStyleIdx="1" presStyleCnt="3" custScaleY="1259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180894-C3F5-4F15-A2F4-4418FA6C042D}" type="pres">
      <dgm:prSet presAssocID="{806BB6E8-707F-43B3-A56F-1FE6303FF7C7}" presName="twoplus" presStyleLbl="node1" presStyleIdx="2" presStyleCnt="3" custAng="202634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478A0F-E768-4F6F-B1DD-60BDC755EE93}" type="presOf" srcId="{806BB6E8-707F-43B3-A56F-1FE6303FF7C7}" destId="{F5180894-C3F5-4F15-A2F4-4418FA6C042D}" srcOrd="0" destOrd="0" presId="urn:diagrams.loki3.com/TabbedArc+Icon"/>
    <dgm:cxn modelId="{06131211-D8F3-495C-AF46-C3B7CECD0AC9}" type="presOf" srcId="{ED6204C0-8FF7-44C4-A919-115A2C5DE056}" destId="{ABA980E4-C622-4887-89F6-0149DCBBD997}" srcOrd="0" destOrd="0" presId="urn:diagrams.loki3.com/TabbedArc+Icon"/>
    <dgm:cxn modelId="{3E14AB68-5C6B-4A1D-BE4B-073F0B872880}" type="presOf" srcId="{F3D2981A-DBB7-4FDA-9785-61CEC4590D28}" destId="{AF91772D-F35C-4053-A7EC-6555ACA3352C}" srcOrd="0" destOrd="0" presId="urn:diagrams.loki3.com/TabbedArc+Icon"/>
    <dgm:cxn modelId="{F15991E4-15C7-4251-8DA3-884CAC42DDA3}" srcId="{CC195951-EB4A-4A45-8DDC-CBA2F00EF830}" destId="{ED6204C0-8FF7-44C4-A919-115A2C5DE056}" srcOrd="1" destOrd="0" parTransId="{E55A6A5D-63FB-4C5F-A463-5E2D15DA7A7D}" sibTransId="{ADE93B2D-2D7F-48A3-B2FA-C7FBE59EC302}"/>
    <dgm:cxn modelId="{9B99F988-F400-4BBE-85B4-F33BA1A6D7BF}" type="presOf" srcId="{CC195951-EB4A-4A45-8DDC-CBA2F00EF830}" destId="{26D65966-32A1-470D-A941-3E90165B0828}" srcOrd="0" destOrd="0" presId="urn:diagrams.loki3.com/TabbedArc+Icon"/>
    <dgm:cxn modelId="{BEB72C39-9AAE-4FE0-97EB-4C7067B8305D}" srcId="{CC195951-EB4A-4A45-8DDC-CBA2F00EF830}" destId="{F3D2981A-DBB7-4FDA-9785-61CEC4590D28}" srcOrd="0" destOrd="0" parTransId="{D9A1B2B6-9BFA-422D-92C6-5D1930F911B3}" sibTransId="{24562008-A385-4B89-8B72-6F9511DAA489}"/>
    <dgm:cxn modelId="{5C2D22C6-64B6-42D6-A734-2DACE768C671}" srcId="{CC195951-EB4A-4A45-8DDC-CBA2F00EF830}" destId="{806BB6E8-707F-43B3-A56F-1FE6303FF7C7}" srcOrd="2" destOrd="0" parTransId="{B1557AD6-1EF4-4769-91D3-9D354D8ED2E7}" sibTransId="{A1ED3201-3DBF-4F63-90E0-74ADC4993E56}"/>
    <dgm:cxn modelId="{F80C31C3-46BE-412A-B173-033645BD212D}" type="presParOf" srcId="{26D65966-32A1-470D-A941-3E90165B0828}" destId="{AF91772D-F35C-4053-A7EC-6555ACA3352C}" srcOrd="0" destOrd="0" presId="urn:diagrams.loki3.com/TabbedArc+Icon"/>
    <dgm:cxn modelId="{0496049E-8450-4857-9268-17BE9C54499D}" type="presParOf" srcId="{26D65966-32A1-470D-A941-3E90165B0828}" destId="{ABA980E4-C622-4887-89F6-0149DCBBD997}" srcOrd="1" destOrd="0" presId="urn:diagrams.loki3.com/TabbedArc+Icon"/>
    <dgm:cxn modelId="{F39E4AE5-496F-4396-8052-2730C2FFE991}" type="presParOf" srcId="{26D65966-32A1-470D-A941-3E90165B0828}" destId="{F5180894-C3F5-4F15-A2F4-4418FA6C042D}" srcOrd="2" destOrd="0" presId="urn:diagrams.loki3.com/TabbedArc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B340E1A-3E33-4255-9349-E69E8CDE0D6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ACE2CF-BC92-452C-A165-A4B034D14C7D}">
      <dgm:prSet phldrT="[Text]" custT="1"/>
      <dgm:spPr/>
      <dgm:t>
        <a:bodyPr/>
        <a:lstStyle/>
        <a:p>
          <a:r>
            <a:rPr lang="ru-RU" sz="3200" dirty="0" err="1" smtClean="0"/>
            <a:t>Баромад</a:t>
          </a:r>
          <a:r>
            <a:rPr lang="ru-RU" sz="3200" dirty="0" smtClean="0"/>
            <a:t>  </a:t>
          </a:r>
          <a:endParaRPr lang="en-US" sz="3200" dirty="0"/>
        </a:p>
      </dgm:t>
    </dgm:pt>
    <dgm:pt modelId="{F65302A1-5F0D-4DDD-B370-3A6507C1CB55}" type="parTrans" cxnId="{FD9AB488-320A-43F4-9F3D-758030DBC6B0}">
      <dgm:prSet/>
      <dgm:spPr/>
      <dgm:t>
        <a:bodyPr/>
        <a:lstStyle/>
        <a:p>
          <a:endParaRPr lang="en-US" sz="2000"/>
        </a:p>
      </dgm:t>
    </dgm:pt>
    <dgm:pt modelId="{C21B0FE8-A385-47F1-B499-BE6BBE1ED05F}" type="sibTrans" cxnId="{FD9AB488-320A-43F4-9F3D-758030DBC6B0}">
      <dgm:prSet/>
      <dgm:spPr/>
      <dgm:t>
        <a:bodyPr/>
        <a:lstStyle/>
        <a:p>
          <a:endParaRPr lang="en-US" sz="2000"/>
        </a:p>
      </dgm:t>
    </dgm:pt>
    <dgm:pt modelId="{A7CEB441-F75E-48D1-8BD8-6AB5ABB3DE19}">
      <dgm:prSet phldrT="[Text]" custT="1"/>
      <dgm:spPr/>
      <dgm:t>
        <a:bodyPr/>
        <a:lstStyle/>
        <a:p>
          <a:r>
            <a:rPr lang="ru-RU" sz="3200" dirty="0" smtClean="0"/>
            <a:t>«</a:t>
          </a:r>
          <a:r>
            <a:rPr lang="ru-RU" sz="3200" dirty="0" err="1" smtClean="0"/>
            <a:t>Чангак</a:t>
          </a:r>
          <a:r>
            <a:rPr lang="ru-RU" sz="3200" dirty="0" smtClean="0"/>
            <a:t>» </a:t>
          </a:r>
          <a:endParaRPr lang="en-US" sz="3200" dirty="0"/>
        </a:p>
      </dgm:t>
    </dgm:pt>
    <dgm:pt modelId="{72A0C35F-873B-4103-97BE-41295B62EE0D}" type="parTrans" cxnId="{939E5DE0-E090-476E-BD19-BC5A6D009547}">
      <dgm:prSet/>
      <dgm:spPr/>
      <dgm:t>
        <a:bodyPr/>
        <a:lstStyle/>
        <a:p>
          <a:endParaRPr lang="en-US" sz="2000"/>
        </a:p>
      </dgm:t>
    </dgm:pt>
    <dgm:pt modelId="{8930C54C-1DF4-42C0-A3F9-E64D92DB79B7}" type="sibTrans" cxnId="{939E5DE0-E090-476E-BD19-BC5A6D009547}">
      <dgm:prSet/>
      <dgm:spPr/>
      <dgm:t>
        <a:bodyPr/>
        <a:lstStyle/>
        <a:p>
          <a:endParaRPr lang="en-US" sz="2000"/>
        </a:p>
      </dgm:t>
    </dgm:pt>
    <dgm:pt modelId="{4D0844A9-2A1E-4B45-A02E-BDADED09E681}">
      <dgm:prSet phldrT="[Text]" custT="1"/>
      <dgm:spPr/>
      <dgm:t>
        <a:bodyPr/>
        <a:lstStyle/>
        <a:p>
          <a:r>
            <a:rPr lang="ru-RU" sz="3200" dirty="0" err="1" smtClean="0"/>
            <a:t>Мавзуъ</a:t>
          </a:r>
          <a:r>
            <a:rPr lang="ru-RU" sz="3200" dirty="0" smtClean="0"/>
            <a:t> </a:t>
          </a:r>
          <a:endParaRPr lang="en-US" sz="3200" dirty="0"/>
        </a:p>
      </dgm:t>
    </dgm:pt>
    <dgm:pt modelId="{1C844381-AB23-4CEB-93D0-9905B806A72F}" type="parTrans" cxnId="{6EA89BCC-2BA4-4CF6-AC92-356B6F66E10A}">
      <dgm:prSet/>
      <dgm:spPr/>
      <dgm:t>
        <a:bodyPr/>
        <a:lstStyle/>
        <a:p>
          <a:endParaRPr lang="en-US" sz="2000"/>
        </a:p>
      </dgm:t>
    </dgm:pt>
    <dgm:pt modelId="{0BBB157B-0178-49CA-908B-B048B53AA616}" type="sibTrans" cxnId="{6EA89BCC-2BA4-4CF6-AC92-356B6F66E10A}">
      <dgm:prSet/>
      <dgm:spPr/>
      <dgm:t>
        <a:bodyPr/>
        <a:lstStyle/>
        <a:p>
          <a:endParaRPr lang="en-US" sz="2000"/>
        </a:p>
      </dgm:t>
    </dgm:pt>
    <dgm:pt modelId="{EC0B6FF6-69CE-4BA2-87F9-BE3C8395552D}">
      <dgm:prSet phldrT="[Text]" custT="1"/>
      <dgm:spPr/>
      <dgm:t>
        <a:bodyPr/>
        <a:lstStyle/>
        <a:p>
          <a:r>
            <a:rPr lang="ru-RU" sz="3200" dirty="0" err="1" smtClean="0"/>
            <a:t>Қисми</a:t>
          </a:r>
          <a:r>
            <a:rPr lang="ru-RU" sz="3200" dirty="0" smtClean="0"/>
            <a:t> </a:t>
          </a:r>
          <a:r>
            <a:rPr lang="ru-RU" sz="3200" dirty="0" err="1" smtClean="0"/>
            <a:t>асосӣ</a:t>
          </a:r>
          <a:r>
            <a:rPr lang="ru-RU" sz="3200" dirty="0" smtClean="0"/>
            <a:t>  </a:t>
          </a:r>
          <a:endParaRPr lang="en-US" sz="3200" dirty="0"/>
        </a:p>
      </dgm:t>
    </dgm:pt>
    <dgm:pt modelId="{70656F74-3349-4B59-A2E8-790DDDF7641F}" type="parTrans" cxnId="{BF1E6951-ECB2-4647-88BF-C8F2F6FE638A}">
      <dgm:prSet/>
      <dgm:spPr/>
      <dgm:t>
        <a:bodyPr/>
        <a:lstStyle/>
        <a:p>
          <a:endParaRPr lang="en-US" sz="2000"/>
        </a:p>
      </dgm:t>
    </dgm:pt>
    <dgm:pt modelId="{EDD7AEC9-7155-4AD7-9D12-04F58BAC8780}" type="sibTrans" cxnId="{BF1E6951-ECB2-4647-88BF-C8F2F6FE638A}">
      <dgm:prSet/>
      <dgm:spPr/>
      <dgm:t>
        <a:bodyPr/>
        <a:lstStyle/>
        <a:p>
          <a:endParaRPr lang="en-US" sz="2000"/>
        </a:p>
      </dgm:t>
    </dgm:pt>
    <dgm:pt modelId="{E30E6FF5-40B0-4040-831B-FC7AD9D12406}">
      <dgm:prSet phldrT="[Text]" custT="1"/>
      <dgm:spPr/>
      <dgm:t>
        <a:bodyPr/>
        <a:lstStyle/>
        <a:p>
          <a:r>
            <a:rPr lang="ru-RU" sz="3200" dirty="0" err="1" smtClean="0"/>
            <a:t>Омор</a:t>
          </a:r>
          <a:r>
            <a:rPr lang="ru-RU" sz="3200" dirty="0" smtClean="0"/>
            <a:t> </a:t>
          </a:r>
          <a:endParaRPr lang="en-US" sz="3200" dirty="0"/>
        </a:p>
      </dgm:t>
    </dgm:pt>
    <dgm:pt modelId="{2883D03D-7904-41DE-8787-172B682E4ECD}" type="parTrans" cxnId="{26C1E87A-D693-45CA-B55E-AB86BC863A36}">
      <dgm:prSet/>
      <dgm:spPr/>
      <dgm:t>
        <a:bodyPr/>
        <a:lstStyle/>
        <a:p>
          <a:endParaRPr lang="en-US" sz="2000"/>
        </a:p>
      </dgm:t>
    </dgm:pt>
    <dgm:pt modelId="{0F33FA65-3744-43E3-B4F9-2BA2FE688A70}" type="sibTrans" cxnId="{26C1E87A-D693-45CA-B55E-AB86BC863A36}">
      <dgm:prSet/>
      <dgm:spPr/>
      <dgm:t>
        <a:bodyPr/>
        <a:lstStyle/>
        <a:p>
          <a:endParaRPr lang="en-US" sz="2000"/>
        </a:p>
      </dgm:t>
    </dgm:pt>
    <dgm:pt modelId="{D0CC9E63-509F-4798-8A3E-A8C66455A68B}">
      <dgm:prSet phldrT="[Text]" custT="1"/>
      <dgm:spPr/>
      <dgm:t>
        <a:bodyPr/>
        <a:lstStyle/>
        <a:p>
          <a:r>
            <a:rPr lang="ru-RU" sz="3200" dirty="0" err="1" smtClean="0"/>
            <a:t>Хулоса</a:t>
          </a:r>
          <a:r>
            <a:rPr lang="ru-RU" sz="3200" dirty="0" smtClean="0"/>
            <a:t>  </a:t>
          </a:r>
          <a:endParaRPr lang="en-US" sz="3200" dirty="0"/>
        </a:p>
      </dgm:t>
    </dgm:pt>
    <dgm:pt modelId="{4D1760B7-9030-4D02-8249-93204AA14F19}" type="parTrans" cxnId="{AE6A269B-9306-484E-AAC5-6D8E181AE48F}">
      <dgm:prSet/>
      <dgm:spPr/>
      <dgm:t>
        <a:bodyPr/>
        <a:lstStyle/>
        <a:p>
          <a:endParaRPr lang="en-US" sz="2000"/>
        </a:p>
      </dgm:t>
    </dgm:pt>
    <dgm:pt modelId="{3C32D9B2-08FB-4956-8F63-ECEE3D5F347D}" type="sibTrans" cxnId="{AE6A269B-9306-484E-AAC5-6D8E181AE48F}">
      <dgm:prSet/>
      <dgm:spPr/>
      <dgm:t>
        <a:bodyPr/>
        <a:lstStyle/>
        <a:p>
          <a:endParaRPr lang="en-US" sz="2000"/>
        </a:p>
      </dgm:t>
    </dgm:pt>
    <dgm:pt modelId="{E6A3D40A-4223-431C-A888-2859135C9EB9}">
      <dgm:prSet phldrT="[Text]" custT="1"/>
      <dgm:spPr/>
      <dgm:t>
        <a:bodyPr/>
        <a:lstStyle/>
        <a:p>
          <a:r>
            <a:rPr lang="ru-RU" sz="3200" dirty="0" err="1" smtClean="0"/>
            <a:t>Натиҷаҳо</a:t>
          </a:r>
          <a:r>
            <a:rPr lang="ru-RU" sz="3200" dirty="0" smtClean="0"/>
            <a:t> </a:t>
          </a:r>
          <a:endParaRPr lang="en-US" sz="3200" dirty="0"/>
        </a:p>
      </dgm:t>
    </dgm:pt>
    <dgm:pt modelId="{94C2C1FC-FCEA-4DB0-BFCF-42DF09F5A637}" type="parTrans" cxnId="{7B659860-BBFF-44CE-963B-41CF11D36301}">
      <dgm:prSet/>
      <dgm:spPr/>
      <dgm:t>
        <a:bodyPr/>
        <a:lstStyle/>
        <a:p>
          <a:endParaRPr lang="en-US" sz="2000"/>
        </a:p>
      </dgm:t>
    </dgm:pt>
    <dgm:pt modelId="{41620256-F3FD-4FE7-AF16-F3A1C5A82F8B}" type="sibTrans" cxnId="{7B659860-BBFF-44CE-963B-41CF11D36301}">
      <dgm:prSet/>
      <dgm:spPr/>
      <dgm:t>
        <a:bodyPr/>
        <a:lstStyle/>
        <a:p>
          <a:endParaRPr lang="en-US" sz="2000"/>
        </a:p>
      </dgm:t>
    </dgm:pt>
    <dgm:pt modelId="{FD2A333B-9B79-4852-8B26-5E75818532B0}">
      <dgm:prSet phldrT="[Text]" custT="1"/>
      <dgm:spPr/>
      <dgm:t>
        <a:bodyPr/>
        <a:lstStyle/>
        <a:p>
          <a:r>
            <a:rPr lang="ru-RU" sz="3200" dirty="0" err="1" smtClean="0"/>
            <a:t>Тавсияҳо</a:t>
          </a:r>
          <a:r>
            <a:rPr lang="ru-RU" sz="3200" dirty="0" smtClean="0"/>
            <a:t>  </a:t>
          </a:r>
          <a:endParaRPr lang="en-US" sz="3200" dirty="0"/>
        </a:p>
      </dgm:t>
    </dgm:pt>
    <dgm:pt modelId="{B9F09942-9F99-4AE5-B8BE-0EE96CFA5B4A}" type="parTrans" cxnId="{B9201ECF-6528-4F79-9FE9-2AE80D719051}">
      <dgm:prSet/>
      <dgm:spPr/>
      <dgm:t>
        <a:bodyPr/>
        <a:lstStyle/>
        <a:p>
          <a:endParaRPr lang="en-US" sz="2000"/>
        </a:p>
      </dgm:t>
    </dgm:pt>
    <dgm:pt modelId="{49FDF8F8-2C86-4F37-B5E3-EAC1048406DF}" type="sibTrans" cxnId="{B9201ECF-6528-4F79-9FE9-2AE80D719051}">
      <dgm:prSet/>
      <dgm:spPr/>
      <dgm:t>
        <a:bodyPr/>
        <a:lstStyle/>
        <a:p>
          <a:endParaRPr lang="en-US" sz="2000"/>
        </a:p>
      </dgm:t>
    </dgm:pt>
    <dgm:pt modelId="{B698EE32-68C7-40EB-A028-DBD63A756456}">
      <dgm:prSet phldrT="[Text]" custT="1"/>
      <dgm:spPr/>
      <dgm:t>
        <a:bodyPr/>
        <a:lstStyle/>
        <a:p>
          <a:r>
            <a:rPr lang="ru-RU" sz="3200" dirty="0" err="1" smtClean="0"/>
            <a:t>Боваркунонӣ</a:t>
          </a:r>
          <a:endParaRPr lang="en-US" sz="3200" dirty="0"/>
        </a:p>
      </dgm:t>
    </dgm:pt>
    <dgm:pt modelId="{BBEFA9F9-F22B-42C4-880E-F622F6449565}" type="parTrans" cxnId="{A4011930-BA07-46E6-8054-2941F2896FE9}">
      <dgm:prSet/>
      <dgm:spPr/>
      <dgm:t>
        <a:bodyPr/>
        <a:lstStyle/>
        <a:p>
          <a:endParaRPr lang="en-US" sz="2000"/>
        </a:p>
      </dgm:t>
    </dgm:pt>
    <dgm:pt modelId="{F01119B0-9DC5-4A82-8074-6CB96A6E1239}" type="sibTrans" cxnId="{A4011930-BA07-46E6-8054-2941F2896FE9}">
      <dgm:prSet/>
      <dgm:spPr/>
      <dgm:t>
        <a:bodyPr/>
        <a:lstStyle/>
        <a:p>
          <a:endParaRPr lang="en-US" sz="2000"/>
        </a:p>
      </dgm:t>
    </dgm:pt>
    <dgm:pt modelId="{48200AA3-8EC2-4A2E-B464-564E4BE95240}" type="pres">
      <dgm:prSet presAssocID="{BB340E1A-3E33-4255-9349-E69E8CDE0D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1F22BA-5D61-447F-973C-A5451F0C2E3D}" type="pres">
      <dgm:prSet presAssocID="{9EACE2CF-BC92-452C-A165-A4B034D14C7D}" presName="composite" presStyleCnt="0"/>
      <dgm:spPr/>
    </dgm:pt>
    <dgm:pt modelId="{783C30A7-956E-40DA-815A-287A75D8EB67}" type="pres">
      <dgm:prSet presAssocID="{9EACE2CF-BC92-452C-A165-A4B034D14C7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288AF8-279F-442C-B012-672EFEF75103}" type="pres">
      <dgm:prSet presAssocID="{9EACE2CF-BC92-452C-A165-A4B034D14C7D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58A1CF-82AD-489A-A089-14C1DF92866F}" type="pres">
      <dgm:prSet presAssocID="{C21B0FE8-A385-47F1-B499-BE6BBE1ED05F}" presName="space" presStyleCnt="0"/>
      <dgm:spPr/>
    </dgm:pt>
    <dgm:pt modelId="{5F112771-28BB-4D60-A23B-D6BDD3DE907C}" type="pres">
      <dgm:prSet presAssocID="{EC0B6FF6-69CE-4BA2-87F9-BE3C8395552D}" presName="composite" presStyleCnt="0"/>
      <dgm:spPr/>
    </dgm:pt>
    <dgm:pt modelId="{56DCDFE9-D8A2-44A9-8CD0-2A7441D0416A}" type="pres">
      <dgm:prSet presAssocID="{EC0B6FF6-69CE-4BA2-87F9-BE3C8395552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F70708-FEBA-41BC-8C32-2D2CCFF215FF}" type="pres">
      <dgm:prSet presAssocID="{EC0B6FF6-69CE-4BA2-87F9-BE3C8395552D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4CD107-1139-484B-AC17-44A7C0B3EEFB}" type="pres">
      <dgm:prSet presAssocID="{EDD7AEC9-7155-4AD7-9D12-04F58BAC8780}" presName="space" presStyleCnt="0"/>
      <dgm:spPr/>
    </dgm:pt>
    <dgm:pt modelId="{FAAC0144-9069-4D9F-89E1-D2EDA0E26F7B}" type="pres">
      <dgm:prSet presAssocID="{D0CC9E63-509F-4798-8A3E-A8C66455A68B}" presName="composite" presStyleCnt="0"/>
      <dgm:spPr/>
    </dgm:pt>
    <dgm:pt modelId="{8951278B-9A71-44D4-B869-7E90A87DE8AE}" type="pres">
      <dgm:prSet presAssocID="{D0CC9E63-509F-4798-8A3E-A8C66455A68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AF3388-3403-489A-90B7-08C8EFBA03C7}" type="pres">
      <dgm:prSet presAssocID="{D0CC9E63-509F-4798-8A3E-A8C66455A68B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9E124A-31AE-402C-A765-F704FCABCA49}" type="presOf" srcId="{D0CC9E63-509F-4798-8A3E-A8C66455A68B}" destId="{8951278B-9A71-44D4-B869-7E90A87DE8AE}" srcOrd="0" destOrd="0" presId="urn:microsoft.com/office/officeart/2005/8/layout/hList1"/>
    <dgm:cxn modelId="{B9201ECF-6528-4F79-9FE9-2AE80D719051}" srcId="{D0CC9E63-509F-4798-8A3E-A8C66455A68B}" destId="{FD2A333B-9B79-4852-8B26-5E75818532B0}" srcOrd="1" destOrd="0" parTransId="{B9F09942-9F99-4AE5-B8BE-0EE96CFA5B4A}" sibTransId="{49FDF8F8-2C86-4F37-B5E3-EAC1048406DF}"/>
    <dgm:cxn modelId="{AE6A269B-9306-484E-AAC5-6D8E181AE48F}" srcId="{BB340E1A-3E33-4255-9349-E69E8CDE0D6C}" destId="{D0CC9E63-509F-4798-8A3E-A8C66455A68B}" srcOrd="2" destOrd="0" parTransId="{4D1760B7-9030-4D02-8249-93204AA14F19}" sibTransId="{3C32D9B2-08FB-4956-8F63-ECEE3D5F347D}"/>
    <dgm:cxn modelId="{53E35A0A-FF34-4715-83AB-5450D671A2ED}" type="presOf" srcId="{EC0B6FF6-69CE-4BA2-87F9-BE3C8395552D}" destId="{56DCDFE9-D8A2-44A9-8CD0-2A7441D0416A}" srcOrd="0" destOrd="0" presId="urn:microsoft.com/office/officeart/2005/8/layout/hList1"/>
    <dgm:cxn modelId="{26C1E87A-D693-45CA-B55E-AB86BC863A36}" srcId="{EC0B6FF6-69CE-4BA2-87F9-BE3C8395552D}" destId="{E30E6FF5-40B0-4040-831B-FC7AD9D12406}" srcOrd="0" destOrd="0" parTransId="{2883D03D-7904-41DE-8787-172B682E4ECD}" sibTransId="{0F33FA65-3744-43E3-B4F9-2BA2FE688A70}"/>
    <dgm:cxn modelId="{6EA89BCC-2BA4-4CF6-AC92-356B6F66E10A}" srcId="{9EACE2CF-BC92-452C-A165-A4B034D14C7D}" destId="{4D0844A9-2A1E-4B45-A02E-BDADED09E681}" srcOrd="1" destOrd="0" parTransId="{1C844381-AB23-4CEB-93D0-9905B806A72F}" sibTransId="{0BBB157B-0178-49CA-908B-B048B53AA616}"/>
    <dgm:cxn modelId="{0B74EA3B-10BE-4B7F-810E-48F65AD3B34E}" type="presOf" srcId="{E30E6FF5-40B0-4040-831B-FC7AD9D12406}" destId="{C2F70708-FEBA-41BC-8C32-2D2CCFF215FF}" srcOrd="0" destOrd="0" presId="urn:microsoft.com/office/officeart/2005/8/layout/hList1"/>
    <dgm:cxn modelId="{BF1E6951-ECB2-4647-88BF-C8F2F6FE638A}" srcId="{BB340E1A-3E33-4255-9349-E69E8CDE0D6C}" destId="{EC0B6FF6-69CE-4BA2-87F9-BE3C8395552D}" srcOrd="1" destOrd="0" parTransId="{70656F74-3349-4B59-A2E8-790DDDF7641F}" sibTransId="{EDD7AEC9-7155-4AD7-9D12-04F58BAC8780}"/>
    <dgm:cxn modelId="{A4011930-BA07-46E6-8054-2941F2896FE9}" srcId="{EC0B6FF6-69CE-4BA2-87F9-BE3C8395552D}" destId="{B698EE32-68C7-40EB-A028-DBD63A756456}" srcOrd="1" destOrd="0" parTransId="{BBEFA9F9-F22B-42C4-880E-F622F6449565}" sibTransId="{F01119B0-9DC5-4A82-8074-6CB96A6E1239}"/>
    <dgm:cxn modelId="{FD9AB488-320A-43F4-9F3D-758030DBC6B0}" srcId="{BB340E1A-3E33-4255-9349-E69E8CDE0D6C}" destId="{9EACE2CF-BC92-452C-A165-A4B034D14C7D}" srcOrd="0" destOrd="0" parTransId="{F65302A1-5F0D-4DDD-B370-3A6507C1CB55}" sibTransId="{C21B0FE8-A385-47F1-B499-BE6BBE1ED05F}"/>
    <dgm:cxn modelId="{3A20A684-63C7-4462-9440-D128575554C6}" type="presOf" srcId="{BB340E1A-3E33-4255-9349-E69E8CDE0D6C}" destId="{48200AA3-8EC2-4A2E-B464-564E4BE95240}" srcOrd="0" destOrd="0" presId="urn:microsoft.com/office/officeart/2005/8/layout/hList1"/>
    <dgm:cxn modelId="{9A174D56-D091-482C-81E5-381266413156}" type="presOf" srcId="{A7CEB441-F75E-48D1-8BD8-6AB5ABB3DE19}" destId="{B0288AF8-279F-442C-B012-672EFEF75103}" srcOrd="0" destOrd="0" presId="urn:microsoft.com/office/officeart/2005/8/layout/hList1"/>
    <dgm:cxn modelId="{7B659860-BBFF-44CE-963B-41CF11D36301}" srcId="{D0CC9E63-509F-4798-8A3E-A8C66455A68B}" destId="{E6A3D40A-4223-431C-A888-2859135C9EB9}" srcOrd="0" destOrd="0" parTransId="{94C2C1FC-FCEA-4DB0-BFCF-42DF09F5A637}" sibTransId="{41620256-F3FD-4FE7-AF16-F3A1C5A82F8B}"/>
    <dgm:cxn modelId="{0B6EFE65-D662-4018-B95C-E253719957B2}" type="presOf" srcId="{B698EE32-68C7-40EB-A028-DBD63A756456}" destId="{C2F70708-FEBA-41BC-8C32-2D2CCFF215FF}" srcOrd="0" destOrd="1" presId="urn:microsoft.com/office/officeart/2005/8/layout/hList1"/>
    <dgm:cxn modelId="{2CD6FECE-B9F4-4A59-8935-C78C258E05C1}" type="presOf" srcId="{9EACE2CF-BC92-452C-A165-A4B034D14C7D}" destId="{783C30A7-956E-40DA-815A-287A75D8EB67}" srcOrd="0" destOrd="0" presId="urn:microsoft.com/office/officeart/2005/8/layout/hList1"/>
    <dgm:cxn modelId="{AE294CAD-41CC-457B-AFEE-8B88F4F751CF}" type="presOf" srcId="{FD2A333B-9B79-4852-8B26-5E75818532B0}" destId="{41AF3388-3403-489A-90B7-08C8EFBA03C7}" srcOrd="0" destOrd="1" presId="urn:microsoft.com/office/officeart/2005/8/layout/hList1"/>
    <dgm:cxn modelId="{6ADB7F93-9A99-4550-AF21-A292665DED0E}" type="presOf" srcId="{4D0844A9-2A1E-4B45-A02E-BDADED09E681}" destId="{B0288AF8-279F-442C-B012-672EFEF75103}" srcOrd="0" destOrd="1" presId="urn:microsoft.com/office/officeart/2005/8/layout/hList1"/>
    <dgm:cxn modelId="{939E5DE0-E090-476E-BD19-BC5A6D009547}" srcId="{9EACE2CF-BC92-452C-A165-A4B034D14C7D}" destId="{A7CEB441-F75E-48D1-8BD8-6AB5ABB3DE19}" srcOrd="0" destOrd="0" parTransId="{72A0C35F-873B-4103-97BE-41295B62EE0D}" sibTransId="{8930C54C-1DF4-42C0-A3F9-E64D92DB79B7}"/>
    <dgm:cxn modelId="{EAA94959-744C-4C5E-A571-929AC36D2E6D}" type="presOf" srcId="{E6A3D40A-4223-431C-A888-2859135C9EB9}" destId="{41AF3388-3403-489A-90B7-08C8EFBA03C7}" srcOrd="0" destOrd="0" presId="urn:microsoft.com/office/officeart/2005/8/layout/hList1"/>
    <dgm:cxn modelId="{1F199828-43A9-44AB-934E-566E612A688C}" type="presParOf" srcId="{48200AA3-8EC2-4A2E-B464-564E4BE95240}" destId="{8F1F22BA-5D61-447F-973C-A5451F0C2E3D}" srcOrd="0" destOrd="0" presId="urn:microsoft.com/office/officeart/2005/8/layout/hList1"/>
    <dgm:cxn modelId="{7B2F179D-25B6-4D63-99D3-7EFCD137B4DF}" type="presParOf" srcId="{8F1F22BA-5D61-447F-973C-A5451F0C2E3D}" destId="{783C30A7-956E-40DA-815A-287A75D8EB67}" srcOrd="0" destOrd="0" presId="urn:microsoft.com/office/officeart/2005/8/layout/hList1"/>
    <dgm:cxn modelId="{9B9BDBE0-3E4B-49CA-83AA-C5D36187A195}" type="presParOf" srcId="{8F1F22BA-5D61-447F-973C-A5451F0C2E3D}" destId="{B0288AF8-279F-442C-B012-672EFEF75103}" srcOrd="1" destOrd="0" presId="urn:microsoft.com/office/officeart/2005/8/layout/hList1"/>
    <dgm:cxn modelId="{91C37949-3CCF-4CA7-B9F2-E8A2F203EDDE}" type="presParOf" srcId="{48200AA3-8EC2-4A2E-B464-564E4BE95240}" destId="{C558A1CF-82AD-489A-A089-14C1DF92866F}" srcOrd="1" destOrd="0" presId="urn:microsoft.com/office/officeart/2005/8/layout/hList1"/>
    <dgm:cxn modelId="{E702FBE9-A8EF-425D-8F89-F0CBDD32814E}" type="presParOf" srcId="{48200AA3-8EC2-4A2E-B464-564E4BE95240}" destId="{5F112771-28BB-4D60-A23B-D6BDD3DE907C}" srcOrd="2" destOrd="0" presId="urn:microsoft.com/office/officeart/2005/8/layout/hList1"/>
    <dgm:cxn modelId="{7F69D5C6-82A9-4CE4-AB22-7E4F8ADBED0C}" type="presParOf" srcId="{5F112771-28BB-4D60-A23B-D6BDD3DE907C}" destId="{56DCDFE9-D8A2-44A9-8CD0-2A7441D0416A}" srcOrd="0" destOrd="0" presId="urn:microsoft.com/office/officeart/2005/8/layout/hList1"/>
    <dgm:cxn modelId="{D4745957-D0BF-436C-A996-B651953298EA}" type="presParOf" srcId="{5F112771-28BB-4D60-A23B-D6BDD3DE907C}" destId="{C2F70708-FEBA-41BC-8C32-2D2CCFF215FF}" srcOrd="1" destOrd="0" presId="urn:microsoft.com/office/officeart/2005/8/layout/hList1"/>
    <dgm:cxn modelId="{4E77FDBF-4648-428B-B763-940D96686BFF}" type="presParOf" srcId="{48200AA3-8EC2-4A2E-B464-564E4BE95240}" destId="{FE4CD107-1139-484B-AC17-44A7C0B3EEFB}" srcOrd="3" destOrd="0" presId="urn:microsoft.com/office/officeart/2005/8/layout/hList1"/>
    <dgm:cxn modelId="{F7DBB000-2A6B-4A5E-85A4-5479AE496F98}" type="presParOf" srcId="{48200AA3-8EC2-4A2E-B464-564E4BE95240}" destId="{FAAC0144-9069-4D9F-89E1-D2EDA0E26F7B}" srcOrd="4" destOrd="0" presId="urn:microsoft.com/office/officeart/2005/8/layout/hList1"/>
    <dgm:cxn modelId="{8F6A0E29-5187-45A9-87D2-A61A179DC407}" type="presParOf" srcId="{FAAC0144-9069-4D9F-89E1-D2EDA0E26F7B}" destId="{8951278B-9A71-44D4-B869-7E90A87DE8AE}" srcOrd="0" destOrd="0" presId="urn:microsoft.com/office/officeart/2005/8/layout/hList1"/>
    <dgm:cxn modelId="{8AAF7AA6-C50D-4D5C-AC99-6924DE04E8D5}" type="presParOf" srcId="{FAAC0144-9069-4D9F-89E1-D2EDA0E26F7B}" destId="{41AF3388-3403-489A-90B7-08C8EFBA03C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153693-DB58-491D-AD10-D2C7BFDDBBEC}" type="doc">
      <dgm:prSet loTypeId="urn:microsoft.com/office/officeart/2005/8/layout/arrow6" loCatId="relationship" qsTypeId="urn:microsoft.com/office/officeart/2005/8/quickstyle/3d4" qsCatId="3D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F24C4B9C-6824-404F-B2AA-D4402E5CDC4F}">
      <dgm:prSet phldrT="[Text]" custT="1"/>
      <dgm:spPr/>
      <dgm:t>
        <a:bodyPr/>
        <a:lstStyle/>
        <a:p>
          <a:r>
            <a:rPr lang="ru-RU" sz="2800" dirty="0" err="1" smtClean="0">
              <a:solidFill>
                <a:schemeClr val="tx1"/>
              </a:solidFill>
            </a:rPr>
            <a:t>Манзур</a:t>
          </a:r>
          <a:r>
            <a:rPr lang="ru-RU" sz="2800" dirty="0" smtClean="0">
              <a:solidFill>
                <a:schemeClr val="tx1"/>
              </a:solidFill>
            </a:rPr>
            <a:t>  </a:t>
          </a:r>
          <a:r>
            <a:rPr lang="ru-RU" sz="2800" dirty="0" err="1" smtClean="0">
              <a:solidFill>
                <a:schemeClr val="tx1"/>
              </a:solidFill>
            </a:rPr>
            <a:t>ҷамъоварии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r>
            <a:rPr lang="ru-RU" sz="2800" dirty="0" err="1" smtClean="0">
              <a:solidFill>
                <a:schemeClr val="tx1"/>
              </a:solidFill>
            </a:rPr>
            <a:t>имзо</a:t>
          </a:r>
          <a:r>
            <a:rPr lang="ru-RU" sz="2800" dirty="0" smtClean="0">
              <a:solidFill>
                <a:schemeClr val="tx1"/>
              </a:solidFill>
            </a:rPr>
            <a:t>, </a:t>
          </a:r>
          <a:r>
            <a:rPr lang="ru-RU" sz="2800" dirty="0" err="1" smtClean="0">
              <a:solidFill>
                <a:schemeClr val="tx1"/>
              </a:solidFill>
            </a:rPr>
            <a:t>маҷлисҳо</a:t>
          </a:r>
          <a:r>
            <a:rPr lang="ru-RU" sz="2800" dirty="0" smtClean="0">
              <a:solidFill>
                <a:schemeClr val="tx1"/>
              </a:solidFill>
            </a:rPr>
            <a:t>, </a:t>
          </a:r>
          <a:r>
            <a:rPr lang="ru-RU" sz="2800" dirty="0" err="1" smtClean="0">
              <a:solidFill>
                <a:schemeClr val="tx1"/>
              </a:solidFill>
            </a:rPr>
            <a:t>шунидҳо</a:t>
          </a:r>
          <a:r>
            <a:rPr lang="ru-RU" sz="2800" dirty="0" smtClean="0">
              <a:solidFill>
                <a:schemeClr val="tx1"/>
              </a:solidFill>
            </a:rPr>
            <a:t>, </a:t>
          </a:r>
          <a:r>
            <a:rPr lang="ru-RU" sz="2800" dirty="0" err="1" smtClean="0">
              <a:solidFill>
                <a:schemeClr val="tx1"/>
              </a:solidFill>
            </a:rPr>
            <a:t>фаъолиятҳо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r>
            <a:rPr lang="ru-RU" sz="2800" dirty="0" err="1" smtClean="0">
              <a:solidFill>
                <a:schemeClr val="tx1"/>
              </a:solidFill>
            </a:rPr>
            <a:t>ва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r>
            <a:rPr lang="ru-RU" sz="2800" dirty="0" err="1" smtClean="0">
              <a:solidFill>
                <a:schemeClr val="tx1"/>
              </a:solidFill>
            </a:rPr>
            <a:t>флешмобҳо</a:t>
          </a:r>
          <a:r>
            <a:rPr lang="ru-RU" sz="2800" dirty="0" smtClean="0">
              <a:solidFill>
                <a:schemeClr val="tx1"/>
              </a:solidFill>
            </a:rPr>
            <a:t>  </a:t>
          </a:r>
          <a:r>
            <a:rPr lang="ru-RU" sz="2800" dirty="0" err="1" smtClean="0">
              <a:solidFill>
                <a:schemeClr val="tx1"/>
              </a:solidFill>
            </a:rPr>
            <a:t>аст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endParaRPr lang="ru-RU" sz="2800" dirty="0">
            <a:solidFill>
              <a:schemeClr val="tx1"/>
            </a:solidFill>
          </a:endParaRPr>
        </a:p>
        <a:p>
          <a:r>
            <a:rPr lang="ru-RU" sz="1600" dirty="0" err="1" smtClean="0">
              <a:solidFill>
                <a:schemeClr val="tx1"/>
              </a:solidFill>
            </a:rPr>
            <a:t>мисол</a:t>
          </a:r>
          <a:r>
            <a:rPr lang="ru-RU" sz="1600" dirty="0" smtClean="0">
              <a:solidFill>
                <a:schemeClr val="tx1"/>
              </a:solidFill>
            </a:rPr>
            <a:t>: </a:t>
          </a:r>
          <a:r>
            <a:rPr lang="ru-RU" sz="1600" dirty="0">
              <a:solidFill>
                <a:schemeClr val="tx1"/>
              </a:solidFill>
            </a:rPr>
            <a:t>экофорум  </a:t>
          </a:r>
          <a:endParaRPr lang="en-US" sz="1600" dirty="0">
            <a:solidFill>
              <a:schemeClr val="tx1"/>
            </a:solidFill>
          </a:endParaRPr>
        </a:p>
      </dgm:t>
    </dgm:pt>
    <dgm:pt modelId="{840C8738-69FA-418C-8F70-FC182E24408D}" type="parTrans" cxnId="{4569DDB3-536A-4765-9653-9F14FDADB3DB}">
      <dgm:prSet/>
      <dgm:spPr/>
      <dgm:t>
        <a:bodyPr/>
        <a:lstStyle/>
        <a:p>
          <a:endParaRPr lang="en-US"/>
        </a:p>
      </dgm:t>
    </dgm:pt>
    <dgm:pt modelId="{04A99F13-0694-47EB-8F1A-238E140F1838}" type="sibTrans" cxnId="{4569DDB3-536A-4765-9653-9F14FDADB3DB}">
      <dgm:prSet/>
      <dgm:spPr/>
      <dgm:t>
        <a:bodyPr/>
        <a:lstStyle/>
        <a:p>
          <a:endParaRPr lang="en-US"/>
        </a:p>
      </dgm:t>
    </dgm:pt>
    <dgm:pt modelId="{B7CAD072-D0F2-4FDF-9F2D-3DDC5F83F9FD}">
      <dgm:prSet phldrT="[Text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Ҷалби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фаъоли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созмонҳои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ҷамъиятӣ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ва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ҳизбҳои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сиёсӣ</a:t>
          </a:r>
          <a:r>
            <a:rPr lang="ru-RU" dirty="0" smtClean="0">
              <a:solidFill>
                <a:schemeClr val="tx1"/>
              </a:solidFill>
            </a:rPr>
            <a:t> </a:t>
          </a:r>
          <a:endParaRPr lang="en-US" dirty="0">
            <a:solidFill>
              <a:schemeClr val="tx1"/>
            </a:solidFill>
          </a:endParaRPr>
        </a:p>
      </dgm:t>
    </dgm:pt>
    <dgm:pt modelId="{5F43ECE9-C08B-448B-97FA-4AFBAE7FBB5A}" type="parTrans" cxnId="{D90682C2-AE04-498C-9404-65E1B4F924F6}">
      <dgm:prSet/>
      <dgm:spPr/>
      <dgm:t>
        <a:bodyPr/>
        <a:lstStyle/>
        <a:p>
          <a:endParaRPr lang="en-US"/>
        </a:p>
      </dgm:t>
    </dgm:pt>
    <dgm:pt modelId="{8928C7A6-4942-449A-B2A9-A43F4E652928}" type="sibTrans" cxnId="{D90682C2-AE04-498C-9404-65E1B4F924F6}">
      <dgm:prSet/>
      <dgm:spPr/>
      <dgm:t>
        <a:bodyPr/>
        <a:lstStyle/>
        <a:p>
          <a:endParaRPr lang="en-US"/>
        </a:p>
      </dgm:t>
    </dgm:pt>
    <dgm:pt modelId="{65C800F5-6D4F-45CB-8307-A8950FB6B848}">
      <dgm:prSet/>
      <dgm:spPr/>
      <dgm:t>
        <a:bodyPr/>
        <a:lstStyle/>
        <a:p>
          <a:endParaRPr lang="en-US"/>
        </a:p>
      </dgm:t>
    </dgm:pt>
    <dgm:pt modelId="{F23224A8-74FE-4E22-B0FF-4863A9D23A61}" type="parTrans" cxnId="{4138D236-B3E7-43B3-8C5E-0C6F9E644AEF}">
      <dgm:prSet/>
      <dgm:spPr/>
      <dgm:t>
        <a:bodyPr/>
        <a:lstStyle/>
        <a:p>
          <a:endParaRPr lang="en-US"/>
        </a:p>
      </dgm:t>
    </dgm:pt>
    <dgm:pt modelId="{C326D886-EFB7-4368-A049-405A6E70547C}" type="sibTrans" cxnId="{4138D236-B3E7-43B3-8C5E-0C6F9E644AEF}">
      <dgm:prSet/>
      <dgm:spPr/>
      <dgm:t>
        <a:bodyPr/>
        <a:lstStyle/>
        <a:p>
          <a:endParaRPr lang="en-US"/>
        </a:p>
      </dgm:t>
    </dgm:pt>
    <dgm:pt modelId="{9871520C-194B-4486-BDC3-18ECB007E509}">
      <dgm:prSet/>
      <dgm:spPr/>
      <dgm:t>
        <a:bodyPr/>
        <a:lstStyle/>
        <a:p>
          <a:endParaRPr lang="en-US"/>
        </a:p>
      </dgm:t>
    </dgm:pt>
    <dgm:pt modelId="{E2E1FC9C-DC84-4AE1-977A-C382E6EE5240}" type="parTrans" cxnId="{2030612F-FE73-4D66-AC22-A21CFBBD96E0}">
      <dgm:prSet/>
      <dgm:spPr/>
      <dgm:t>
        <a:bodyPr/>
        <a:lstStyle/>
        <a:p>
          <a:endParaRPr lang="en-US"/>
        </a:p>
      </dgm:t>
    </dgm:pt>
    <dgm:pt modelId="{AE0A8811-6EB4-4E3D-B185-68BF4E7B37DE}" type="sibTrans" cxnId="{2030612F-FE73-4D66-AC22-A21CFBBD96E0}">
      <dgm:prSet/>
      <dgm:spPr/>
      <dgm:t>
        <a:bodyPr/>
        <a:lstStyle/>
        <a:p>
          <a:endParaRPr lang="en-US"/>
        </a:p>
      </dgm:t>
    </dgm:pt>
    <dgm:pt modelId="{0F6A8DBA-3032-4443-960F-DCBE134B01B6}" type="pres">
      <dgm:prSet presAssocID="{43153693-DB58-491D-AD10-D2C7BFDDBBEC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AC6499-619A-4C0A-9D5E-6A29127F7048}" type="pres">
      <dgm:prSet presAssocID="{43153693-DB58-491D-AD10-D2C7BFDDBBEC}" presName="ribbon" presStyleLbl="node1" presStyleIdx="0" presStyleCnt="1" custLinFactNeighborY="-13365"/>
      <dgm:spPr/>
    </dgm:pt>
    <dgm:pt modelId="{A2FA3606-20B8-4DD0-91D6-43AAD8F36ED4}" type="pres">
      <dgm:prSet presAssocID="{43153693-DB58-491D-AD10-D2C7BFDDBBEC}" presName="leftArrowText" presStyleLbl="node1" presStyleIdx="0" presStyleCnt="1" custScaleX="117824" custScaleY="110119" custLinFactNeighborY="-878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6C9B6E-3230-4B7E-85D2-928CD8E9C2AF}" type="pres">
      <dgm:prSet presAssocID="{43153693-DB58-491D-AD10-D2C7BFDDBBEC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38D236-B3E7-43B3-8C5E-0C6F9E644AEF}" srcId="{43153693-DB58-491D-AD10-D2C7BFDDBBEC}" destId="{65C800F5-6D4F-45CB-8307-A8950FB6B848}" srcOrd="2" destOrd="0" parTransId="{F23224A8-74FE-4E22-B0FF-4863A9D23A61}" sibTransId="{C326D886-EFB7-4368-A049-405A6E70547C}"/>
    <dgm:cxn modelId="{4674DB16-78A6-4037-AFC0-C60CA4E82258}" type="presOf" srcId="{43153693-DB58-491D-AD10-D2C7BFDDBBEC}" destId="{0F6A8DBA-3032-4443-960F-DCBE134B01B6}" srcOrd="0" destOrd="0" presId="urn:microsoft.com/office/officeart/2005/8/layout/arrow6"/>
    <dgm:cxn modelId="{2030612F-FE73-4D66-AC22-A21CFBBD96E0}" srcId="{43153693-DB58-491D-AD10-D2C7BFDDBBEC}" destId="{9871520C-194B-4486-BDC3-18ECB007E509}" srcOrd="3" destOrd="0" parTransId="{E2E1FC9C-DC84-4AE1-977A-C382E6EE5240}" sibTransId="{AE0A8811-6EB4-4E3D-B185-68BF4E7B37DE}"/>
    <dgm:cxn modelId="{CE72D3CA-73FE-4F16-963C-8FA7F0573EAB}" type="presOf" srcId="{B7CAD072-D0F2-4FDF-9F2D-3DDC5F83F9FD}" destId="{166C9B6E-3230-4B7E-85D2-928CD8E9C2AF}" srcOrd="0" destOrd="0" presId="urn:microsoft.com/office/officeart/2005/8/layout/arrow6"/>
    <dgm:cxn modelId="{4569DDB3-536A-4765-9653-9F14FDADB3DB}" srcId="{43153693-DB58-491D-AD10-D2C7BFDDBBEC}" destId="{F24C4B9C-6824-404F-B2AA-D4402E5CDC4F}" srcOrd="0" destOrd="0" parTransId="{840C8738-69FA-418C-8F70-FC182E24408D}" sibTransId="{04A99F13-0694-47EB-8F1A-238E140F1838}"/>
    <dgm:cxn modelId="{D90682C2-AE04-498C-9404-65E1B4F924F6}" srcId="{43153693-DB58-491D-AD10-D2C7BFDDBBEC}" destId="{B7CAD072-D0F2-4FDF-9F2D-3DDC5F83F9FD}" srcOrd="1" destOrd="0" parTransId="{5F43ECE9-C08B-448B-97FA-4AFBAE7FBB5A}" sibTransId="{8928C7A6-4942-449A-B2A9-A43F4E652928}"/>
    <dgm:cxn modelId="{5AE2B872-C672-48FD-8E97-8CABC22E2547}" type="presOf" srcId="{F24C4B9C-6824-404F-B2AA-D4402E5CDC4F}" destId="{A2FA3606-20B8-4DD0-91D6-43AAD8F36ED4}" srcOrd="0" destOrd="0" presId="urn:microsoft.com/office/officeart/2005/8/layout/arrow6"/>
    <dgm:cxn modelId="{871E01FE-2512-44A8-A73C-61B0D1433E4B}" type="presParOf" srcId="{0F6A8DBA-3032-4443-960F-DCBE134B01B6}" destId="{3EAC6499-619A-4C0A-9D5E-6A29127F7048}" srcOrd="0" destOrd="0" presId="urn:microsoft.com/office/officeart/2005/8/layout/arrow6"/>
    <dgm:cxn modelId="{74F6D569-B138-4008-848C-A86C2DC6E07B}" type="presParOf" srcId="{0F6A8DBA-3032-4443-960F-DCBE134B01B6}" destId="{A2FA3606-20B8-4DD0-91D6-43AAD8F36ED4}" srcOrd="1" destOrd="0" presId="urn:microsoft.com/office/officeart/2005/8/layout/arrow6"/>
    <dgm:cxn modelId="{05260A01-87C5-4402-9AA7-FD067E221AFF}" type="presParOf" srcId="{0F6A8DBA-3032-4443-960F-DCBE134B01B6}" destId="{166C9B6E-3230-4B7E-85D2-928CD8E9C2AF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BD97A8-4D9A-43DD-842D-D3D1D26969F1}" type="doc">
      <dgm:prSet loTypeId="urn:microsoft.com/office/officeart/2005/8/layout/arrow1" loCatId="relationship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C1B4E0E-2CD9-4E2C-BF06-A0C0C400EDDC}">
      <dgm:prSet phldrT="[Text]" custT="1"/>
      <dgm:spPr/>
      <dgm:t>
        <a:bodyPr/>
        <a:lstStyle/>
        <a:p>
          <a:r>
            <a:rPr lang="ru-RU" sz="2800" dirty="0" err="1" smtClean="0">
              <a:solidFill>
                <a:schemeClr val="tx1"/>
              </a:solidFill>
            </a:rPr>
            <a:t>Инъикоси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r>
            <a:rPr lang="ru-RU" sz="2800" dirty="0" err="1" smtClean="0">
              <a:solidFill>
                <a:schemeClr val="tx1"/>
              </a:solidFill>
            </a:rPr>
            <a:t>фаъол</a:t>
          </a:r>
          <a:r>
            <a:rPr lang="ru-RU" sz="2800" dirty="0" smtClean="0">
              <a:solidFill>
                <a:schemeClr val="tx1"/>
              </a:solidFill>
            </a:rPr>
            <a:t> дар ВАО, </a:t>
          </a:r>
          <a:r>
            <a:rPr lang="ru-RU" sz="2800" dirty="0" err="1" smtClean="0">
              <a:solidFill>
                <a:schemeClr val="tx1"/>
              </a:solidFill>
            </a:rPr>
            <a:t>муроҷиатҳо</a:t>
          </a:r>
          <a:r>
            <a:rPr lang="ru-RU" sz="2800" dirty="0" smtClean="0">
              <a:solidFill>
                <a:schemeClr val="tx1"/>
              </a:solidFill>
            </a:rPr>
            <a:t>, </a:t>
          </a:r>
          <a:r>
            <a:rPr lang="ru-RU" sz="2800" dirty="0" err="1" smtClean="0">
              <a:solidFill>
                <a:schemeClr val="tx1"/>
              </a:solidFill>
            </a:rPr>
            <a:t>робитаҳои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r>
            <a:rPr lang="ru-RU" sz="2800" dirty="0" err="1" smtClean="0">
              <a:solidFill>
                <a:schemeClr val="tx1"/>
              </a:solidFill>
            </a:rPr>
            <a:t>ғайримустақим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endParaRPr lang="ru-RU" sz="2800" dirty="0">
            <a:solidFill>
              <a:schemeClr val="tx1"/>
            </a:solidFill>
          </a:endParaRPr>
        </a:p>
        <a:p>
          <a:r>
            <a:rPr lang="ru-RU" sz="1800" dirty="0" smtClean="0">
              <a:solidFill>
                <a:schemeClr val="tx1"/>
              </a:solidFill>
            </a:rPr>
            <a:t>  </a:t>
          </a:r>
          <a:r>
            <a:rPr lang="ru-RU" sz="1800" dirty="0" err="1" smtClean="0">
              <a:solidFill>
                <a:schemeClr val="tx1"/>
              </a:solidFill>
            </a:rPr>
            <a:t>Мисол</a:t>
          </a:r>
          <a:r>
            <a:rPr lang="ru-RU" sz="1800" dirty="0" smtClean="0">
              <a:solidFill>
                <a:schemeClr val="tx1"/>
              </a:solidFill>
            </a:rPr>
            <a:t> :</a:t>
          </a:r>
          <a:r>
            <a:rPr lang="ru-RU" sz="1800" dirty="0" err="1" smtClean="0">
              <a:solidFill>
                <a:schemeClr val="tx1"/>
              </a:solidFill>
            </a:rPr>
            <a:t>буҷети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шаҳрвандӣ</a:t>
          </a:r>
          <a:endParaRPr lang="en-US" sz="1800" dirty="0">
            <a:solidFill>
              <a:schemeClr val="tx1"/>
            </a:solidFill>
          </a:endParaRPr>
        </a:p>
      </dgm:t>
    </dgm:pt>
    <dgm:pt modelId="{790B90F9-652C-4D7E-B4E5-0A7141B3F29C}" type="parTrans" cxnId="{C49A4CA5-AE09-4247-A11C-88922587733C}">
      <dgm:prSet/>
      <dgm:spPr/>
      <dgm:t>
        <a:bodyPr/>
        <a:lstStyle/>
        <a:p>
          <a:endParaRPr lang="en-US" sz="2000"/>
        </a:p>
      </dgm:t>
    </dgm:pt>
    <dgm:pt modelId="{0905C853-7E73-4911-BD96-462FC34BC3B6}" type="sibTrans" cxnId="{C49A4CA5-AE09-4247-A11C-88922587733C}">
      <dgm:prSet/>
      <dgm:spPr/>
      <dgm:t>
        <a:bodyPr/>
        <a:lstStyle/>
        <a:p>
          <a:endParaRPr lang="en-US" sz="2000"/>
        </a:p>
      </dgm:t>
    </dgm:pt>
    <dgm:pt modelId="{02990EEB-F8DF-48F1-8D8F-CC0F8C1BD9F9}">
      <dgm:prSet phldrT="[Text]" custT="1"/>
      <dgm:spPr/>
      <dgm:t>
        <a:bodyPr/>
        <a:lstStyle/>
        <a:p>
          <a:r>
            <a:rPr lang="ru-RU" sz="2800" dirty="0" err="1" smtClean="0">
              <a:solidFill>
                <a:schemeClr val="tx1"/>
              </a:solidFill>
            </a:rPr>
            <a:t>Гузаронидани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r>
            <a:rPr lang="ru-RU" sz="2800" dirty="0" err="1" smtClean="0">
              <a:solidFill>
                <a:schemeClr val="tx1"/>
              </a:solidFill>
            </a:rPr>
            <a:t>конфронсҳои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r>
            <a:rPr lang="ru-RU" sz="2800" dirty="0" err="1" smtClean="0">
              <a:solidFill>
                <a:schemeClr val="tx1"/>
              </a:solidFill>
            </a:rPr>
            <a:t>матбуотӣ</a:t>
          </a:r>
          <a:r>
            <a:rPr lang="ru-RU" sz="2800" dirty="0" smtClean="0">
              <a:solidFill>
                <a:schemeClr val="tx1"/>
              </a:solidFill>
            </a:rPr>
            <a:t>, </a:t>
          </a:r>
          <a:r>
            <a:rPr lang="ru-RU" sz="2800" dirty="0" err="1" smtClean="0">
              <a:solidFill>
                <a:schemeClr val="tx1"/>
              </a:solidFill>
            </a:rPr>
            <a:t>нашри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r>
            <a:rPr lang="ru-RU" sz="2800" dirty="0" err="1" smtClean="0">
              <a:solidFill>
                <a:schemeClr val="tx1"/>
              </a:solidFill>
            </a:rPr>
            <a:t>мақола</a:t>
          </a:r>
          <a:r>
            <a:rPr lang="ru-RU" sz="2800" dirty="0" smtClean="0">
              <a:solidFill>
                <a:schemeClr val="tx1"/>
              </a:solidFill>
            </a:rPr>
            <a:t>, </a:t>
          </a:r>
          <a:r>
            <a:rPr lang="ru-RU" sz="2800" dirty="0" err="1" smtClean="0">
              <a:solidFill>
                <a:schemeClr val="tx1"/>
              </a:solidFill>
            </a:rPr>
            <a:t>мусоҳибаҳо</a:t>
          </a:r>
          <a:r>
            <a:rPr lang="ru-RU" sz="2800" dirty="0" smtClean="0">
              <a:solidFill>
                <a:schemeClr val="tx1"/>
              </a:solidFill>
            </a:rPr>
            <a:t>  дар </a:t>
          </a:r>
          <a:r>
            <a:rPr lang="ru-RU" sz="2800" dirty="0" err="1" smtClean="0">
              <a:solidFill>
                <a:schemeClr val="tx1"/>
              </a:solidFill>
            </a:rPr>
            <a:t>мавзуъ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r>
            <a:rPr lang="ru-RU" sz="2800" dirty="0" err="1" smtClean="0">
              <a:solidFill>
                <a:schemeClr val="tx1"/>
              </a:solidFill>
            </a:rPr>
            <a:t>ва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r>
            <a:rPr lang="ru-RU" sz="2800" dirty="0" err="1" smtClean="0">
              <a:solidFill>
                <a:schemeClr val="tx1"/>
              </a:solidFill>
            </a:rPr>
            <a:t>инфографика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endParaRPr lang="en-US" sz="2800" dirty="0">
            <a:solidFill>
              <a:schemeClr val="tx1"/>
            </a:solidFill>
          </a:endParaRPr>
        </a:p>
      </dgm:t>
    </dgm:pt>
    <dgm:pt modelId="{EE2CEC47-BD40-48AF-98D9-329ADBA46370}" type="parTrans" cxnId="{5B6F1581-E489-4547-8934-A170E5E2F713}">
      <dgm:prSet/>
      <dgm:spPr/>
      <dgm:t>
        <a:bodyPr/>
        <a:lstStyle/>
        <a:p>
          <a:endParaRPr lang="en-US" sz="2000"/>
        </a:p>
      </dgm:t>
    </dgm:pt>
    <dgm:pt modelId="{A92F3ED4-8D90-4D14-BFF4-704E4DC24670}" type="sibTrans" cxnId="{5B6F1581-E489-4547-8934-A170E5E2F713}">
      <dgm:prSet/>
      <dgm:spPr/>
      <dgm:t>
        <a:bodyPr/>
        <a:lstStyle/>
        <a:p>
          <a:endParaRPr lang="en-US" sz="2000"/>
        </a:p>
      </dgm:t>
    </dgm:pt>
    <dgm:pt modelId="{1D83CE7C-B7F1-4F17-B4A9-98BF34CB8C3B}" type="pres">
      <dgm:prSet presAssocID="{19BD97A8-4D9A-43DD-842D-D3D1D26969F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EA0EC0E-D53F-46E3-80E9-2303787962B6}" type="pres">
      <dgm:prSet presAssocID="{9C1B4E0E-2CD9-4E2C-BF06-A0C0C400EDDC}" presName="arrow" presStyleLbl="node1" presStyleIdx="0" presStyleCnt="2" custScaleY="100068" custRadScaleRad="100059" custRadScaleInc="-8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184BAA-C7EB-42AF-BE9A-104D51CD684F}" type="pres">
      <dgm:prSet presAssocID="{02990EEB-F8DF-48F1-8D8F-CC0F8C1BD9F9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9A4CA5-AE09-4247-A11C-88922587733C}" srcId="{19BD97A8-4D9A-43DD-842D-D3D1D26969F1}" destId="{9C1B4E0E-2CD9-4E2C-BF06-A0C0C400EDDC}" srcOrd="0" destOrd="0" parTransId="{790B90F9-652C-4D7E-B4E5-0A7141B3F29C}" sibTransId="{0905C853-7E73-4911-BD96-462FC34BC3B6}"/>
    <dgm:cxn modelId="{359D7A07-6EC9-4AC6-8669-0CD7C95D19BC}" type="presOf" srcId="{02990EEB-F8DF-48F1-8D8F-CC0F8C1BD9F9}" destId="{74184BAA-C7EB-42AF-BE9A-104D51CD684F}" srcOrd="0" destOrd="0" presId="urn:microsoft.com/office/officeart/2005/8/layout/arrow1"/>
    <dgm:cxn modelId="{5B6F1581-E489-4547-8934-A170E5E2F713}" srcId="{19BD97A8-4D9A-43DD-842D-D3D1D26969F1}" destId="{02990EEB-F8DF-48F1-8D8F-CC0F8C1BD9F9}" srcOrd="1" destOrd="0" parTransId="{EE2CEC47-BD40-48AF-98D9-329ADBA46370}" sibTransId="{A92F3ED4-8D90-4D14-BFF4-704E4DC24670}"/>
    <dgm:cxn modelId="{D7D1F56B-37A1-49E0-9334-61BAB2F81633}" type="presOf" srcId="{19BD97A8-4D9A-43DD-842D-D3D1D26969F1}" destId="{1D83CE7C-B7F1-4F17-B4A9-98BF34CB8C3B}" srcOrd="0" destOrd="0" presId="urn:microsoft.com/office/officeart/2005/8/layout/arrow1"/>
    <dgm:cxn modelId="{AA311B47-F706-4E99-A256-387C7D70E3EF}" type="presOf" srcId="{9C1B4E0E-2CD9-4E2C-BF06-A0C0C400EDDC}" destId="{DEA0EC0E-D53F-46E3-80E9-2303787962B6}" srcOrd="0" destOrd="0" presId="urn:microsoft.com/office/officeart/2005/8/layout/arrow1"/>
    <dgm:cxn modelId="{A005051F-C0D0-450B-82BD-A6097D37C185}" type="presParOf" srcId="{1D83CE7C-B7F1-4F17-B4A9-98BF34CB8C3B}" destId="{DEA0EC0E-D53F-46E3-80E9-2303787962B6}" srcOrd="0" destOrd="0" presId="urn:microsoft.com/office/officeart/2005/8/layout/arrow1"/>
    <dgm:cxn modelId="{B3C2074D-015F-4123-B839-CF9FB26F47DD}" type="presParOf" srcId="{1D83CE7C-B7F1-4F17-B4A9-98BF34CB8C3B}" destId="{74184BAA-C7EB-42AF-BE9A-104D51CD684F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2732BA9-DCE6-456B-A172-B65AAE0B3AE6}" type="doc">
      <dgm:prSet loTypeId="urn:microsoft.com/office/officeart/2005/8/layout/arrow5" loCatId="relationship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C1319BC0-EEEB-488D-8F45-903C0129650F}">
      <dgm:prSet phldrT="[Text]" custT="1"/>
      <dgm:spPr/>
      <dgm:t>
        <a:bodyPr/>
        <a:lstStyle/>
        <a:p>
          <a:r>
            <a:rPr lang="ru-RU" sz="2600" dirty="0" smtClean="0">
              <a:solidFill>
                <a:schemeClr val="tx1"/>
              </a:solidFill>
            </a:rPr>
            <a:t>На </a:t>
          </a:r>
          <a:r>
            <a:rPr lang="ru-RU" sz="2600" dirty="0" err="1" smtClean="0">
              <a:solidFill>
                <a:schemeClr val="tx1"/>
              </a:solidFill>
            </a:rPr>
            <a:t>ҳамеша</a:t>
          </a:r>
          <a:r>
            <a:rPr lang="ru-RU" sz="2600" dirty="0" smtClean="0">
              <a:solidFill>
                <a:schemeClr val="tx1"/>
              </a:solidFill>
            </a:rPr>
            <a:t> ба таври </a:t>
          </a:r>
          <a:r>
            <a:rPr lang="ru-RU" sz="2600" dirty="0" err="1" smtClean="0">
              <a:solidFill>
                <a:schemeClr val="tx1"/>
              </a:solidFill>
            </a:rPr>
            <a:t>оммавӣ</a:t>
          </a:r>
          <a:r>
            <a:rPr lang="ru-RU" sz="2600" dirty="0" smtClean="0">
              <a:solidFill>
                <a:schemeClr val="tx1"/>
              </a:solidFill>
            </a:rPr>
            <a:t> </a:t>
          </a:r>
          <a:endParaRPr lang="ru-RU" sz="2600" dirty="0">
            <a:solidFill>
              <a:schemeClr val="tx1"/>
            </a:solidFill>
          </a:endParaRPr>
        </a:p>
        <a:p>
          <a:endParaRPr lang="ru-RU" sz="2600" dirty="0">
            <a:solidFill>
              <a:schemeClr val="tx1"/>
            </a:solidFill>
          </a:endParaRPr>
        </a:p>
        <a:p>
          <a:r>
            <a:rPr lang="ru-RU" sz="1800" dirty="0" err="1" smtClean="0">
              <a:solidFill>
                <a:schemeClr val="tx1"/>
              </a:solidFill>
            </a:rPr>
            <a:t>Мисол</a:t>
          </a:r>
          <a:r>
            <a:rPr lang="ru-RU" sz="1800" dirty="0" smtClean="0">
              <a:solidFill>
                <a:schemeClr val="tx1"/>
              </a:solidFill>
            </a:rPr>
            <a:t>: </a:t>
          </a:r>
          <a:r>
            <a:rPr lang="ru-RU" sz="1800" dirty="0" err="1" smtClean="0">
              <a:solidFill>
                <a:schemeClr val="tx1"/>
              </a:solidFill>
            </a:rPr>
            <a:t>шуроҳои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ҷамъиятӣ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endParaRPr lang="en-US" sz="1800" dirty="0">
            <a:solidFill>
              <a:schemeClr val="tx1"/>
            </a:solidFill>
          </a:endParaRPr>
        </a:p>
      </dgm:t>
    </dgm:pt>
    <dgm:pt modelId="{DAE748C6-5230-4C81-96F8-4F25990855BC}" type="parTrans" cxnId="{6F24831A-42A0-436E-B0FF-39EF7F8D470E}">
      <dgm:prSet/>
      <dgm:spPr/>
      <dgm:t>
        <a:bodyPr/>
        <a:lstStyle/>
        <a:p>
          <a:endParaRPr lang="en-US"/>
        </a:p>
      </dgm:t>
    </dgm:pt>
    <dgm:pt modelId="{5D37F54C-DAC4-4F90-82F6-8044729FA65E}" type="sibTrans" cxnId="{6F24831A-42A0-436E-B0FF-39EF7F8D470E}">
      <dgm:prSet/>
      <dgm:spPr/>
      <dgm:t>
        <a:bodyPr/>
        <a:lstStyle/>
        <a:p>
          <a:endParaRPr lang="en-US"/>
        </a:p>
      </dgm:t>
    </dgm:pt>
    <dgm:pt modelId="{272348CF-187D-4F7A-8877-325A628BC85B}">
      <dgm:prSet phldrT="[Text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Мулоқот,гуфтушунидҳо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ва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иштирок</a:t>
          </a:r>
          <a:r>
            <a:rPr lang="ru-RU" dirty="0" smtClean="0">
              <a:solidFill>
                <a:schemeClr val="tx1"/>
              </a:solidFill>
            </a:rPr>
            <a:t> дар </a:t>
          </a:r>
          <a:r>
            <a:rPr lang="ru-RU" dirty="0" err="1" smtClean="0">
              <a:solidFill>
                <a:schemeClr val="tx1"/>
              </a:solidFill>
            </a:rPr>
            <a:t>чорабиниҳо</a:t>
          </a:r>
          <a:r>
            <a:rPr lang="ru-RU" dirty="0" smtClean="0">
              <a:solidFill>
                <a:schemeClr val="tx1"/>
              </a:solidFill>
            </a:rPr>
            <a:t> </a:t>
          </a:r>
          <a:endParaRPr lang="en-US" dirty="0">
            <a:solidFill>
              <a:schemeClr val="tx1"/>
            </a:solidFill>
          </a:endParaRPr>
        </a:p>
      </dgm:t>
    </dgm:pt>
    <dgm:pt modelId="{D80CCD31-D3E0-4AC3-B40E-CCACB95259C4}" type="parTrans" cxnId="{1E9E8249-EE30-40ED-A56C-B168FCDF4AC9}">
      <dgm:prSet/>
      <dgm:spPr/>
      <dgm:t>
        <a:bodyPr/>
        <a:lstStyle/>
        <a:p>
          <a:endParaRPr lang="en-US"/>
        </a:p>
      </dgm:t>
    </dgm:pt>
    <dgm:pt modelId="{BC707490-3652-4C13-8D45-DF35EF48398E}" type="sibTrans" cxnId="{1E9E8249-EE30-40ED-A56C-B168FCDF4AC9}">
      <dgm:prSet/>
      <dgm:spPr/>
      <dgm:t>
        <a:bodyPr/>
        <a:lstStyle/>
        <a:p>
          <a:endParaRPr lang="en-US"/>
        </a:p>
      </dgm:t>
    </dgm:pt>
    <dgm:pt modelId="{7C5E6978-1992-4434-AF41-972861F3C36E}" type="pres">
      <dgm:prSet presAssocID="{02732BA9-DCE6-456B-A172-B65AAE0B3AE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F93799-F8DE-42B3-9EF7-C30C8BC95364}" type="pres">
      <dgm:prSet presAssocID="{C1319BC0-EEEB-488D-8F45-903C0129650F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12715D-85C9-4D6B-AF3D-8045E3500EBF}" type="pres">
      <dgm:prSet presAssocID="{272348CF-187D-4F7A-8877-325A628BC85B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E9E8249-EE30-40ED-A56C-B168FCDF4AC9}" srcId="{02732BA9-DCE6-456B-A172-B65AAE0B3AE6}" destId="{272348CF-187D-4F7A-8877-325A628BC85B}" srcOrd="1" destOrd="0" parTransId="{D80CCD31-D3E0-4AC3-B40E-CCACB95259C4}" sibTransId="{BC707490-3652-4C13-8D45-DF35EF48398E}"/>
    <dgm:cxn modelId="{B5971732-638F-4264-B31D-7BDCD1ED6165}" type="presOf" srcId="{C1319BC0-EEEB-488D-8F45-903C0129650F}" destId="{04F93799-F8DE-42B3-9EF7-C30C8BC95364}" srcOrd="0" destOrd="0" presId="urn:microsoft.com/office/officeart/2005/8/layout/arrow5"/>
    <dgm:cxn modelId="{1E04DE85-488F-496A-BC1B-78EDA60660BE}" type="presOf" srcId="{02732BA9-DCE6-456B-A172-B65AAE0B3AE6}" destId="{7C5E6978-1992-4434-AF41-972861F3C36E}" srcOrd="0" destOrd="0" presId="urn:microsoft.com/office/officeart/2005/8/layout/arrow5"/>
    <dgm:cxn modelId="{6F24831A-42A0-436E-B0FF-39EF7F8D470E}" srcId="{02732BA9-DCE6-456B-A172-B65AAE0B3AE6}" destId="{C1319BC0-EEEB-488D-8F45-903C0129650F}" srcOrd="0" destOrd="0" parTransId="{DAE748C6-5230-4C81-96F8-4F25990855BC}" sibTransId="{5D37F54C-DAC4-4F90-82F6-8044729FA65E}"/>
    <dgm:cxn modelId="{C189AC8B-BDCB-44B9-B698-9E75B1920987}" type="presOf" srcId="{272348CF-187D-4F7A-8877-325A628BC85B}" destId="{F512715D-85C9-4D6B-AF3D-8045E3500EBF}" srcOrd="0" destOrd="0" presId="urn:microsoft.com/office/officeart/2005/8/layout/arrow5"/>
    <dgm:cxn modelId="{DE458E74-4A33-4532-9772-E1BB373192E9}" type="presParOf" srcId="{7C5E6978-1992-4434-AF41-972861F3C36E}" destId="{04F93799-F8DE-42B3-9EF7-C30C8BC95364}" srcOrd="0" destOrd="0" presId="urn:microsoft.com/office/officeart/2005/8/layout/arrow5"/>
    <dgm:cxn modelId="{4205C104-0E43-42A4-82D7-D0BC6BCFC3B4}" type="presParOf" srcId="{7C5E6978-1992-4434-AF41-972861F3C36E}" destId="{F512715D-85C9-4D6B-AF3D-8045E3500EBF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CC20C48-7499-46FA-9FE6-2FDAF4AB9FF0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386CA16-2623-4659-8DD0-33A55C08AFDD}">
      <dgm:prSet phldrT="[Text]" custT="1"/>
      <dgm:spPr/>
      <dgm:t>
        <a:bodyPr/>
        <a:lstStyle/>
        <a:p>
          <a:pPr>
            <a:buAutoNum type="arabicPeriod"/>
          </a:pPr>
          <a:r>
            <a:rPr lang="ru-RU" sz="2400" dirty="0" smtClean="0">
              <a:solidFill>
                <a:schemeClr val="tx1"/>
              </a:solidFill>
            </a:rPr>
            <a:t>«</a:t>
          </a:r>
          <a:r>
            <a:rPr lang="ru-RU" sz="2400" dirty="0" err="1" smtClean="0">
              <a:solidFill>
                <a:schemeClr val="tx1"/>
              </a:solidFill>
            </a:rPr>
            <a:t>Ҳаракати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дуҷониба</a:t>
          </a:r>
          <a:r>
            <a:rPr lang="ru-RU" sz="2400" dirty="0" smtClean="0">
              <a:solidFill>
                <a:schemeClr val="tx1"/>
              </a:solidFill>
            </a:rPr>
            <a:t>», </a:t>
          </a:r>
          <a:r>
            <a:rPr lang="ru-RU" sz="2400" dirty="0" err="1" smtClean="0">
              <a:solidFill>
                <a:schemeClr val="tx1"/>
              </a:solidFill>
            </a:rPr>
            <a:t>гуфтугуйи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доимӣ</a:t>
          </a:r>
          <a:endParaRPr lang="en-US" sz="2400" dirty="0">
            <a:solidFill>
              <a:schemeClr val="tx1"/>
            </a:solidFill>
          </a:endParaRPr>
        </a:p>
      </dgm:t>
    </dgm:pt>
    <dgm:pt modelId="{58B8E922-A80A-4156-AF0C-FA736B5A0457}" type="parTrans" cxnId="{08E5E5B4-502A-48BD-A0CA-5CE054744763}">
      <dgm:prSet/>
      <dgm:spPr/>
      <dgm:t>
        <a:bodyPr/>
        <a:lstStyle/>
        <a:p>
          <a:endParaRPr lang="en-US" sz="2400"/>
        </a:p>
      </dgm:t>
    </dgm:pt>
    <dgm:pt modelId="{BBCB66AC-A0A0-41C6-B4C9-7912470D9A95}" type="sibTrans" cxnId="{08E5E5B4-502A-48BD-A0CA-5CE054744763}">
      <dgm:prSet/>
      <dgm:spPr/>
      <dgm:t>
        <a:bodyPr/>
        <a:lstStyle/>
        <a:p>
          <a:endParaRPr lang="en-US" sz="2400"/>
        </a:p>
      </dgm:t>
    </dgm:pt>
    <dgm:pt modelId="{F404DE1A-531E-4E89-ADEF-A1DFE1EF9BF9}">
      <dgm:prSet phldrT="[Text]" custT="1"/>
      <dgm:spPr/>
      <dgm:t>
        <a:bodyPr/>
        <a:lstStyle/>
        <a:p>
          <a:r>
            <a:rPr lang="ru-RU" sz="2400" dirty="0" err="1" smtClean="0">
              <a:solidFill>
                <a:schemeClr val="tx1"/>
              </a:solidFill>
            </a:rPr>
            <a:t>Вақт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ва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сабурӣ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мехоҳад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endParaRPr lang="en-US" sz="2400" dirty="0">
            <a:solidFill>
              <a:schemeClr val="tx1"/>
            </a:solidFill>
          </a:endParaRPr>
        </a:p>
      </dgm:t>
    </dgm:pt>
    <dgm:pt modelId="{28D94691-4F08-4E75-B4AA-23850B6398CB}" type="parTrans" cxnId="{92A6170B-EFBD-49AA-8CB8-6D859FFB44F5}">
      <dgm:prSet/>
      <dgm:spPr/>
      <dgm:t>
        <a:bodyPr/>
        <a:lstStyle/>
        <a:p>
          <a:endParaRPr lang="en-US" sz="2400"/>
        </a:p>
      </dgm:t>
    </dgm:pt>
    <dgm:pt modelId="{62183DD1-54E4-47FA-857E-D600F3091501}" type="sibTrans" cxnId="{92A6170B-EFBD-49AA-8CB8-6D859FFB44F5}">
      <dgm:prSet/>
      <dgm:spPr/>
      <dgm:t>
        <a:bodyPr/>
        <a:lstStyle/>
        <a:p>
          <a:endParaRPr lang="en-US" sz="2400"/>
        </a:p>
      </dgm:t>
    </dgm:pt>
    <dgm:pt modelId="{38D47633-9F86-4001-8D93-133D1488F969}">
      <dgm:prSet phldrT="[Text]" custT="1"/>
      <dgm:spPr/>
      <dgm:t>
        <a:bodyPr/>
        <a:lstStyle/>
        <a:p>
          <a:r>
            <a:rPr lang="ru-RU" sz="2400" dirty="0" err="1" smtClean="0">
              <a:solidFill>
                <a:schemeClr val="tx1"/>
              </a:solidFill>
            </a:rPr>
            <a:t>Бартарафсозии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муқовиматҳо</a:t>
          </a:r>
          <a:r>
            <a:rPr lang="ru-RU" sz="2400" dirty="0" smtClean="0">
              <a:solidFill>
                <a:schemeClr val="tx1"/>
              </a:solidFill>
            </a:rPr>
            <a:t>, </a:t>
          </a:r>
          <a:r>
            <a:rPr lang="ru-RU" sz="2400" dirty="0" err="1" smtClean="0">
              <a:solidFill>
                <a:schemeClr val="tx1"/>
              </a:solidFill>
            </a:rPr>
            <a:t>қабули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тавсияҳо</a:t>
          </a:r>
          <a:r>
            <a:rPr lang="ru-RU" sz="2400" dirty="0" smtClean="0">
              <a:solidFill>
                <a:schemeClr val="tx1"/>
              </a:solidFill>
            </a:rPr>
            <a:t> аз </a:t>
          </a:r>
          <a:r>
            <a:rPr lang="ru-RU" sz="2400" dirty="0" err="1" smtClean="0">
              <a:solidFill>
                <a:schemeClr val="tx1"/>
              </a:solidFill>
            </a:rPr>
            <a:t>ҷониби</a:t>
          </a:r>
          <a:r>
            <a:rPr lang="ru-RU" sz="2400" dirty="0" smtClean="0">
              <a:solidFill>
                <a:schemeClr val="tx1"/>
              </a:solidFill>
            </a:rPr>
            <a:t> худ </a:t>
          </a:r>
          <a:endParaRPr lang="en-US" sz="2400" dirty="0">
            <a:solidFill>
              <a:schemeClr val="tx1"/>
            </a:solidFill>
          </a:endParaRPr>
        </a:p>
      </dgm:t>
    </dgm:pt>
    <dgm:pt modelId="{F62B94ED-5274-4A53-B8B1-1FC8318EA438}" type="parTrans" cxnId="{F0FB4A1C-26B5-4329-9DCA-7AF89F9FEF1A}">
      <dgm:prSet/>
      <dgm:spPr/>
      <dgm:t>
        <a:bodyPr/>
        <a:lstStyle/>
        <a:p>
          <a:endParaRPr lang="en-US" sz="2400"/>
        </a:p>
      </dgm:t>
    </dgm:pt>
    <dgm:pt modelId="{9E8A2D50-C4BF-4BB6-8FC3-46D20F5732EF}" type="sibTrans" cxnId="{F0FB4A1C-26B5-4329-9DCA-7AF89F9FEF1A}">
      <dgm:prSet/>
      <dgm:spPr/>
      <dgm:t>
        <a:bodyPr/>
        <a:lstStyle/>
        <a:p>
          <a:endParaRPr lang="en-US" sz="2400"/>
        </a:p>
      </dgm:t>
    </dgm:pt>
    <dgm:pt modelId="{80D19B31-5354-42FD-AFD3-BCFF73D1EA93}">
      <dgm:prSet phldrT="[Text]" custT="1"/>
      <dgm:spPr/>
      <dgm:t>
        <a:bodyPr/>
        <a:lstStyle/>
        <a:p>
          <a:r>
            <a:rPr lang="ru-RU" sz="2400" dirty="0" err="1" smtClean="0">
              <a:solidFill>
                <a:schemeClr val="tx1"/>
              </a:solidFill>
            </a:rPr>
            <a:t>Таъсиррасонӣ</a:t>
          </a:r>
          <a:r>
            <a:rPr lang="ru-RU" sz="2400" dirty="0" smtClean="0">
              <a:solidFill>
                <a:schemeClr val="tx1"/>
              </a:solidFill>
            </a:rPr>
            <a:t> ба </a:t>
          </a:r>
          <a:r>
            <a:rPr lang="ru-RU" sz="2400" dirty="0" err="1" smtClean="0">
              <a:solidFill>
                <a:schemeClr val="tx1"/>
              </a:solidFill>
            </a:rPr>
            <a:t>вазъи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мавҷуда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endParaRPr lang="en-US" sz="2400" dirty="0">
            <a:solidFill>
              <a:schemeClr val="tx1"/>
            </a:solidFill>
          </a:endParaRPr>
        </a:p>
      </dgm:t>
    </dgm:pt>
    <dgm:pt modelId="{64BF90CE-4EAA-4AAB-AF6C-EECA90789EEB}" type="parTrans" cxnId="{B309BE48-357E-43FB-9F2E-8FF32BC33AE5}">
      <dgm:prSet/>
      <dgm:spPr/>
      <dgm:t>
        <a:bodyPr/>
        <a:lstStyle/>
        <a:p>
          <a:endParaRPr lang="en-US" sz="2400"/>
        </a:p>
      </dgm:t>
    </dgm:pt>
    <dgm:pt modelId="{02280AE3-C066-44EA-AC5D-6B26322FA22F}" type="sibTrans" cxnId="{B309BE48-357E-43FB-9F2E-8FF32BC33AE5}">
      <dgm:prSet/>
      <dgm:spPr/>
      <dgm:t>
        <a:bodyPr/>
        <a:lstStyle/>
        <a:p>
          <a:endParaRPr lang="en-US" sz="2400"/>
        </a:p>
      </dgm:t>
    </dgm:pt>
    <dgm:pt modelId="{DC583D0D-86AC-483D-949D-254AD880791B}">
      <dgm:prSet phldrT="[Text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Сохтани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эътилоф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бо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ҷонибдорони</a:t>
          </a:r>
          <a:r>
            <a:rPr lang="ru-RU" sz="2400" dirty="0" smtClean="0">
              <a:solidFill>
                <a:schemeClr val="tx1"/>
              </a:solidFill>
            </a:rPr>
            <a:t> худ </a:t>
          </a:r>
          <a:endParaRPr lang="en-US" sz="2400" dirty="0">
            <a:solidFill>
              <a:schemeClr val="tx1"/>
            </a:solidFill>
          </a:endParaRPr>
        </a:p>
      </dgm:t>
    </dgm:pt>
    <dgm:pt modelId="{36B26B46-2236-45B4-B9F6-56DE95258581}" type="parTrans" cxnId="{1F04F8C4-108D-4A42-AFB3-21B0604CA483}">
      <dgm:prSet/>
      <dgm:spPr/>
      <dgm:t>
        <a:bodyPr/>
        <a:lstStyle/>
        <a:p>
          <a:endParaRPr lang="en-US" sz="2400"/>
        </a:p>
      </dgm:t>
    </dgm:pt>
    <dgm:pt modelId="{D359EA30-5BBC-41B0-A99A-E8BEA6C355A3}" type="sibTrans" cxnId="{1F04F8C4-108D-4A42-AFB3-21B0604CA483}">
      <dgm:prSet/>
      <dgm:spPr/>
      <dgm:t>
        <a:bodyPr/>
        <a:lstStyle/>
        <a:p>
          <a:endParaRPr lang="en-US" sz="2400"/>
        </a:p>
      </dgm:t>
    </dgm:pt>
    <dgm:pt modelId="{74D2FD6B-447D-4B3D-9C58-8EC1BC8449B3}" type="pres">
      <dgm:prSet presAssocID="{BCC20C48-7499-46FA-9FE6-2FDAF4AB9FF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558318-0AEE-4019-B409-DB3D4AC442BA}" type="pres">
      <dgm:prSet presAssocID="{7386CA16-2623-4659-8DD0-33A55C08AFDD}" presName="parentLin" presStyleCnt="0"/>
      <dgm:spPr/>
    </dgm:pt>
    <dgm:pt modelId="{D2546DF8-DB1B-4FE9-A84E-C8A7DCC167DE}" type="pres">
      <dgm:prSet presAssocID="{7386CA16-2623-4659-8DD0-33A55C08AFDD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E84B5515-4115-409F-9744-51B4E282C00B}" type="pres">
      <dgm:prSet presAssocID="{7386CA16-2623-4659-8DD0-33A55C08AFD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9673C5-AAA0-401D-8428-E53EA8E49B92}" type="pres">
      <dgm:prSet presAssocID="{7386CA16-2623-4659-8DD0-33A55C08AFDD}" presName="negativeSpace" presStyleCnt="0"/>
      <dgm:spPr/>
    </dgm:pt>
    <dgm:pt modelId="{FF665066-E84C-47F2-81F8-12A36053F9FB}" type="pres">
      <dgm:prSet presAssocID="{7386CA16-2623-4659-8DD0-33A55C08AFDD}" presName="childText" presStyleLbl="conFgAcc1" presStyleIdx="0" presStyleCnt="5">
        <dgm:presLayoutVars>
          <dgm:bulletEnabled val="1"/>
        </dgm:presLayoutVars>
      </dgm:prSet>
      <dgm:spPr/>
    </dgm:pt>
    <dgm:pt modelId="{ED47EC39-88B7-4011-B80F-EE7CA17DE9B4}" type="pres">
      <dgm:prSet presAssocID="{BBCB66AC-A0A0-41C6-B4C9-7912470D9A95}" presName="spaceBetweenRectangles" presStyleCnt="0"/>
      <dgm:spPr/>
    </dgm:pt>
    <dgm:pt modelId="{3B79EC62-FA8C-4A08-8D13-97B8E4D9F710}" type="pres">
      <dgm:prSet presAssocID="{F404DE1A-531E-4E89-ADEF-A1DFE1EF9BF9}" presName="parentLin" presStyleCnt="0"/>
      <dgm:spPr/>
    </dgm:pt>
    <dgm:pt modelId="{C2890F0E-C148-4B88-8D1A-9517E0180856}" type="pres">
      <dgm:prSet presAssocID="{F404DE1A-531E-4E89-ADEF-A1DFE1EF9BF9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B9DFB019-B40D-4C05-9B17-173500455858}" type="pres">
      <dgm:prSet presAssocID="{F404DE1A-531E-4E89-ADEF-A1DFE1EF9BF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7D21CD-8219-4B1F-869E-337B4E3D23C4}" type="pres">
      <dgm:prSet presAssocID="{F404DE1A-531E-4E89-ADEF-A1DFE1EF9BF9}" presName="negativeSpace" presStyleCnt="0"/>
      <dgm:spPr/>
    </dgm:pt>
    <dgm:pt modelId="{8DBC0D6E-DBE4-43B2-9BC5-942F5E692172}" type="pres">
      <dgm:prSet presAssocID="{F404DE1A-531E-4E89-ADEF-A1DFE1EF9BF9}" presName="childText" presStyleLbl="conFgAcc1" presStyleIdx="1" presStyleCnt="5">
        <dgm:presLayoutVars>
          <dgm:bulletEnabled val="1"/>
        </dgm:presLayoutVars>
      </dgm:prSet>
      <dgm:spPr/>
    </dgm:pt>
    <dgm:pt modelId="{B96F3962-69B6-4D70-A409-4058CDFF1B9E}" type="pres">
      <dgm:prSet presAssocID="{62183DD1-54E4-47FA-857E-D600F3091501}" presName="spaceBetweenRectangles" presStyleCnt="0"/>
      <dgm:spPr/>
    </dgm:pt>
    <dgm:pt modelId="{212EF12F-CD16-4564-A513-F4CF0D61B820}" type="pres">
      <dgm:prSet presAssocID="{38D47633-9F86-4001-8D93-133D1488F969}" presName="parentLin" presStyleCnt="0"/>
      <dgm:spPr/>
    </dgm:pt>
    <dgm:pt modelId="{A5EC807B-8EC1-4D47-9EFA-9FEA94EF32AE}" type="pres">
      <dgm:prSet presAssocID="{38D47633-9F86-4001-8D93-133D1488F969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9DF9D99C-C2F0-4092-85FC-873F6BB076F8}" type="pres">
      <dgm:prSet presAssocID="{38D47633-9F86-4001-8D93-133D1488F969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ABBFBF-3299-4869-9E7A-846E3EF21272}" type="pres">
      <dgm:prSet presAssocID="{38D47633-9F86-4001-8D93-133D1488F969}" presName="negativeSpace" presStyleCnt="0"/>
      <dgm:spPr/>
    </dgm:pt>
    <dgm:pt modelId="{3A06CFED-2EB4-41D8-ACE8-334C7561055F}" type="pres">
      <dgm:prSet presAssocID="{38D47633-9F86-4001-8D93-133D1488F969}" presName="childText" presStyleLbl="conFgAcc1" presStyleIdx="2" presStyleCnt="5">
        <dgm:presLayoutVars>
          <dgm:bulletEnabled val="1"/>
        </dgm:presLayoutVars>
      </dgm:prSet>
      <dgm:spPr/>
    </dgm:pt>
    <dgm:pt modelId="{FC3EEE05-0D58-48EB-99BD-69CC23FF2682}" type="pres">
      <dgm:prSet presAssocID="{9E8A2D50-C4BF-4BB6-8FC3-46D20F5732EF}" presName="spaceBetweenRectangles" presStyleCnt="0"/>
      <dgm:spPr/>
    </dgm:pt>
    <dgm:pt modelId="{11A438A8-5D72-4FBD-B3F5-A86CB6826408}" type="pres">
      <dgm:prSet presAssocID="{80D19B31-5354-42FD-AFD3-BCFF73D1EA93}" presName="parentLin" presStyleCnt="0"/>
      <dgm:spPr/>
    </dgm:pt>
    <dgm:pt modelId="{B27AE3D5-F98F-48FE-9D72-6587E9CD0BA6}" type="pres">
      <dgm:prSet presAssocID="{80D19B31-5354-42FD-AFD3-BCFF73D1EA93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24EDFCF3-19C9-4B5F-BC6D-024036DDD9CA}" type="pres">
      <dgm:prSet presAssocID="{80D19B31-5354-42FD-AFD3-BCFF73D1EA93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3EFE63-6CBF-4922-B970-B33EECDAC710}" type="pres">
      <dgm:prSet presAssocID="{80D19B31-5354-42FD-AFD3-BCFF73D1EA93}" presName="negativeSpace" presStyleCnt="0"/>
      <dgm:spPr/>
    </dgm:pt>
    <dgm:pt modelId="{42B6E7CB-D86D-4A69-BF36-828E84EDCA3F}" type="pres">
      <dgm:prSet presAssocID="{80D19B31-5354-42FD-AFD3-BCFF73D1EA93}" presName="childText" presStyleLbl="conFgAcc1" presStyleIdx="3" presStyleCnt="5">
        <dgm:presLayoutVars>
          <dgm:bulletEnabled val="1"/>
        </dgm:presLayoutVars>
      </dgm:prSet>
      <dgm:spPr/>
    </dgm:pt>
    <dgm:pt modelId="{6CD73689-53C4-4AE5-ACD3-A730F790F9C7}" type="pres">
      <dgm:prSet presAssocID="{02280AE3-C066-44EA-AC5D-6B26322FA22F}" presName="spaceBetweenRectangles" presStyleCnt="0"/>
      <dgm:spPr/>
    </dgm:pt>
    <dgm:pt modelId="{845C5539-1A42-47BF-8172-F1B3AD821B07}" type="pres">
      <dgm:prSet presAssocID="{DC583D0D-86AC-483D-949D-254AD880791B}" presName="parentLin" presStyleCnt="0"/>
      <dgm:spPr/>
    </dgm:pt>
    <dgm:pt modelId="{52A89693-98FA-498F-A8E9-5033FF90EB35}" type="pres">
      <dgm:prSet presAssocID="{DC583D0D-86AC-483D-949D-254AD880791B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5E3AD5A0-2562-4DA3-97F0-5C84384EAF44}" type="pres">
      <dgm:prSet presAssocID="{DC583D0D-86AC-483D-949D-254AD880791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40CFC4-2692-4DE8-8D4D-C61089738607}" type="pres">
      <dgm:prSet presAssocID="{DC583D0D-86AC-483D-949D-254AD880791B}" presName="negativeSpace" presStyleCnt="0"/>
      <dgm:spPr/>
    </dgm:pt>
    <dgm:pt modelId="{E6BB784F-51D7-4D7F-B0EF-3A014EAFCD5B}" type="pres">
      <dgm:prSet presAssocID="{DC583D0D-86AC-483D-949D-254AD880791B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B309BE48-357E-43FB-9F2E-8FF32BC33AE5}" srcId="{BCC20C48-7499-46FA-9FE6-2FDAF4AB9FF0}" destId="{80D19B31-5354-42FD-AFD3-BCFF73D1EA93}" srcOrd="3" destOrd="0" parTransId="{64BF90CE-4EAA-4AAB-AF6C-EECA90789EEB}" sibTransId="{02280AE3-C066-44EA-AC5D-6B26322FA22F}"/>
    <dgm:cxn modelId="{0AE86EFD-6840-4DE7-B2C5-38B9018B2D34}" type="presOf" srcId="{DC583D0D-86AC-483D-949D-254AD880791B}" destId="{52A89693-98FA-498F-A8E9-5033FF90EB35}" srcOrd="0" destOrd="0" presId="urn:microsoft.com/office/officeart/2005/8/layout/list1"/>
    <dgm:cxn modelId="{D23893A3-B855-46D9-8BFA-D9F64AE7C026}" type="presOf" srcId="{DC583D0D-86AC-483D-949D-254AD880791B}" destId="{5E3AD5A0-2562-4DA3-97F0-5C84384EAF44}" srcOrd="1" destOrd="0" presId="urn:microsoft.com/office/officeart/2005/8/layout/list1"/>
    <dgm:cxn modelId="{5410E0A9-10A2-4FF4-9C73-778EFF74AFAF}" type="presOf" srcId="{38D47633-9F86-4001-8D93-133D1488F969}" destId="{A5EC807B-8EC1-4D47-9EFA-9FEA94EF32AE}" srcOrd="0" destOrd="0" presId="urn:microsoft.com/office/officeart/2005/8/layout/list1"/>
    <dgm:cxn modelId="{51849040-72AE-4A6B-BAEF-15F7FDDD5F55}" type="presOf" srcId="{F404DE1A-531E-4E89-ADEF-A1DFE1EF9BF9}" destId="{B9DFB019-B40D-4C05-9B17-173500455858}" srcOrd="1" destOrd="0" presId="urn:microsoft.com/office/officeart/2005/8/layout/list1"/>
    <dgm:cxn modelId="{92A6170B-EFBD-49AA-8CB8-6D859FFB44F5}" srcId="{BCC20C48-7499-46FA-9FE6-2FDAF4AB9FF0}" destId="{F404DE1A-531E-4E89-ADEF-A1DFE1EF9BF9}" srcOrd="1" destOrd="0" parTransId="{28D94691-4F08-4E75-B4AA-23850B6398CB}" sibTransId="{62183DD1-54E4-47FA-857E-D600F3091501}"/>
    <dgm:cxn modelId="{08E5E5B4-502A-48BD-A0CA-5CE054744763}" srcId="{BCC20C48-7499-46FA-9FE6-2FDAF4AB9FF0}" destId="{7386CA16-2623-4659-8DD0-33A55C08AFDD}" srcOrd="0" destOrd="0" parTransId="{58B8E922-A80A-4156-AF0C-FA736B5A0457}" sibTransId="{BBCB66AC-A0A0-41C6-B4C9-7912470D9A95}"/>
    <dgm:cxn modelId="{7183648A-4C71-4B79-9181-BF949D305436}" type="presOf" srcId="{BCC20C48-7499-46FA-9FE6-2FDAF4AB9FF0}" destId="{74D2FD6B-447D-4B3D-9C58-8EC1BC8449B3}" srcOrd="0" destOrd="0" presId="urn:microsoft.com/office/officeart/2005/8/layout/list1"/>
    <dgm:cxn modelId="{82188A7F-C04B-4B23-BD78-78E0A82D2F6E}" type="presOf" srcId="{7386CA16-2623-4659-8DD0-33A55C08AFDD}" destId="{E84B5515-4115-409F-9744-51B4E282C00B}" srcOrd="1" destOrd="0" presId="urn:microsoft.com/office/officeart/2005/8/layout/list1"/>
    <dgm:cxn modelId="{5BACC876-C99E-4404-AAA2-345FB0FCDDCD}" type="presOf" srcId="{7386CA16-2623-4659-8DD0-33A55C08AFDD}" destId="{D2546DF8-DB1B-4FE9-A84E-C8A7DCC167DE}" srcOrd="0" destOrd="0" presId="urn:microsoft.com/office/officeart/2005/8/layout/list1"/>
    <dgm:cxn modelId="{25449084-6E2C-4D13-A41C-5E5B8F7F90FE}" type="presOf" srcId="{F404DE1A-531E-4E89-ADEF-A1DFE1EF9BF9}" destId="{C2890F0E-C148-4B88-8D1A-9517E0180856}" srcOrd="0" destOrd="0" presId="urn:microsoft.com/office/officeart/2005/8/layout/list1"/>
    <dgm:cxn modelId="{81BE85A9-B1EB-488D-A6DB-4ED347081004}" type="presOf" srcId="{80D19B31-5354-42FD-AFD3-BCFF73D1EA93}" destId="{24EDFCF3-19C9-4B5F-BC6D-024036DDD9CA}" srcOrd="1" destOrd="0" presId="urn:microsoft.com/office/officeart/2005/8/layout/list1"/>
    <dgm:cxn modelId="{F0FB4A1C-26B5-4329-9DCA-7AF89F9FEF1A}" srcId="{BCC20C48-7499-46FA-9FE6-2FDAF4AB9FF0}" destId="{38D47633-9F86-4001-8D93-133D1488F969}" srcOrd="2" destOrd="0" parTransId="{F62B94ED-5274-4A53-B8B1-1FC8318EA438}" sibTransId="{9E8A2D50-C4BF-4BB6-8FC3-46D20F5732EF}"/>
    <dgm:cxn modelId="{1F04F8C4-108D-4A42-AFB3-21B0604CA483}" srcId="{BCC20C48-7499-46FA-9FE6-2FDAF4AB9FF0}" destId="{DC583D0D-86AC-483D-949D-254AD880791B}" srcOrd="4" destOrd="0" parTransId="{36B26B46-2236-45B4-B9F6-56DE95258581}" sibTransId="{D359EA30-5BBC-41B0-A99A-E8BEA6C355A3}"/>
    <dgm:cxn modelId="{1E6F5932-F1A1-4341-9810-ED5A0F9C2D89}" type="presOf" srcId="{80D19B31-5354-42FD-AFD3-BCFF73D1EA93}" destId="{B27AE3D5-F98F-48FE-9D72-6587E9CD0BA6}" srcOrd="0" destOrd="0" presId="urn:microsoft.com/office/officeart/2005/8/layout/list1"/>
    <dgm:cxn modelId="{12B2052C-6B41-4EF2-B127-7CF4ED56142A}" type="presOf" srcId="{38D47633-9F86-4001-8D93-133D1488F969}" destId="{9DF9D99C-C2F0-4092-85FC-873F6BB076F8}" srcOrd="1" destOrd="0" presId="urn:microsoft.com/office/officeart/2005/8/layout/list1"/>
    <dgm:cxn modelId="{96C8DDDF-9D4B-4C46-BA27-BA4CD0C53FCC}" type="presParOf" srcId="{74D2FD6B-447D-4B3D-9C58-8EC1BC8449B3}" destId="{97558318-0AEE-4019-B409-DB3D4AC442BA}" srcOrd="0" destOrd="0" presId="urn:microsoft.com/office/officeart/2005/8/layout/list1"/>
    <dgm:cxn modelId="{8127A018-A5CE-4923-BA25-C3BEFC302E14}" type="presParOf" srcId="{97558318-0AEE-4019-B409-DB3D4AC442BA}" destId="{D2546DF8-DB1B-4FE9-A84E-C8A7DCC167DE}" srcOrd="0" destOrd="0" presId="urn:microsoft.com/office/officeart/2005/8/layout/list1"/>
    <dgm:cxn modelId="{75D280BC-2FEF-4D26-A73C-368001B2C518}" type="presParOf" srcId="{97558318-0AEE-4019-B409-DB3D4AC442BA}" destId="{E84B5515-4115-409F-9744-51B4E282C00B}" srcOrd="1" destOrd="0" presId="urn:microsoft.com/office/officeart/2005/8/layout/list1"/>
    <dgm:cxn modelId="{44658DF9-51EF-47E0-ADC7-B1916F8B5DFB}" type="presParOf" srcId="{74D2FD6B-447D-4B3D-9C58-8EC1BC8449B3}" destId="{769673C5-AAA0-401D-8428-E53EA8E49B92}" srcOrd="1" destOrd="0" presId="urn:microsoft.com/office/officeart/2005/8/layout/list1"/>
    <dgm:cxn modelId="{3EF47055-DCF1-485A-88B1-4394DA297B36}" type="presParOf" srcId="{74D2FD6B-447D-4B3D-9C58-8EC1BC8449B3}" destId="{FF665066-E84C-47F2-81F8-12A36053F9FB}" srcOrd="2" destOrd="0" presId="urn:microsoft.com/office/officeart/2005/8/layout/list1"/>
    <dgm:cxn modelId="{0C48FB11-09EB-4481-B499-B3327D3F2C22}" type="presParOf" srcId="{74D2FD6B-447D-4B3D-9C58-8EC1BC8449B3}" destId="{ED47EC39-88B7-4011-B80F-EE7CA17DE9B4}" srcOrd="3" destOrd="0" presId="urn:microsoft.com/office/officeart/2005/8/layout/list1"/>
    <dgm:cxn modelId="{0E6B3764-F057-4F43-9877-C4A9F00A2826}" type="presParOf" srcId="{74D2FD6B-447D-4B3D-9C58-8EC1BC8449B3}" destId="{3B79EC62-FA8C-4A08-8D13-97B8E4D9F710}" srcOrd="4" destOrd="0" presId="urn:microsoft.com/office/officeart/2005/8/layout/list1"/>
    <dgm:cxn modelId="{E96539F4-0E72-4716-9D9C-9341EF1BEFA8}" type="presParOf" srcId="{3B79EC62-FA8C-4A08-8D13-97B8E4D9F710}" destId="{C2890F0E-C148-4B88-8D1A-9517E0180856}" srcOrd="0" destOrd="0" presId="urn:microsoft.com/office/officeart/2005/8/layout/list1"/>
    <dgm:cxn modelId="{8DB44584-DDAA-45C1-81FA-C280D914C789}" type="presParOf" srcId="{3B79EC62-FA8C-4A08-8D13-97B8E4D9F710}" destId="{B9DFB019-B40D-4C05-9B17-173500455858}" srcOrd="1" destOrd="0" presId="urn:microsoft.com/office/officeart/2005/8/layout/list1"/>
    <dgm:cxn modelId="{D6CD62A7-31F1-4025-B7FA-A21634A5F432}" type="presParOf" srcId="{74D2FD6B-447D-4B3D-9C58-8EC1BC8449B3}" destId="{8E7D21CD-8219-4B1F-869E-337B4E3D23C4}" srcOrd="5" destOrd="0" presId="urn:microsoft.com/office/officeart/2005/8/layout/list1"/>
    <dgm:cxn modelId="{0D7116B0-2590-4828-8B2D-E3DBA6A76187}" type="presParOf" srcId="{74D2FD6B-447D-4B3D-9C58-8EC1BC8449B3}" destId="{8DBC0D6E-DBE4-43B2-9BC5-942F5E692172}" srcOrd="6" destOrd="0" presId="urn:microsoft.com/office/officeart/2005/8/layout/list1"/>
    <dgm:cxn modelId="{A6C217F1-E547-4572-9442-FC772B8E83FB}" type="presParOf" srcId="{74D2FD6B-447D-4B3D-9C58-8EC1BC8449B3}" destId="{B96F3962-69B6-4D70-A409-4058CDFF1B9E}" srcOrd="7" destOrd="0" presId="urn:microsoft.com/office/officeart/2005/8/layout/list1"/>
    <dgm:cxn modelId="{E213F013-76D6-4492-B0FC-F05788B9EF74}" type="presParOf" srcId="{74D2FD6B-447D-4B3D-9C58-8EC1BC8449B3}" destId="{212EF12F-CD16-4564-A513-F4CF0D61B820}" srcOrd="8" destOrd="0" presId="urn:microsoft.com/office/officeart/2005/8/layout/list1"/>
    <dgm:cxn modelId="{87D8A162-8968-4124-B2F4-CF283D9BBBCD}" type="presParOf" srcId="{212EF12F-CD16-4564-A513-F4CF0D61B820}" destId="{A5EC807B-8EC1-4D47-9EFA-9FEA94EF32AE}" srcOrd="0" destOrd="0" presId="urn:microsoft.com/office/officeart/2005/8/layout/list1"/>
    <dgm:cxn modelId="{98552AAE-C91D-49C5-8066-0AA65845EFD4}" type="presParOf" srcId="{212EF12F-CD16-4564-A513-F4CF0D61B820}" destId="{9DF9D99C-C2F0-4092-85FC-873F6BB076F8}" srcOrd="1" destOrd="0" presId="urn:microsoft.com/office/officeart/2005/8/layout/list1"/>
    <dgm:cxn modelId="{39ED6EC9-41BE-477B-98AE-EF1488D2F554}" type="presParOf" srcId="{74D2FD6B-447D-4B3D-9C58-8EC1BC8449B3}" destId="{C7ABBFBF-3299-4869-9E7A-846E3EF21272}" srcOrd="9" destOrd="0" presId="urn:microsoft.com/office/officeart/2005/8/layout/list1"/>
    <dgm:cxn modelId="{0E3183D0-87D2-4DF3-9091-93D7CE93E658}" type="presParOf" srcId="{74D2FD6B-447D-4B3D-9C58-8EC1BC8449B3}" destId="{3A06CFED-2EB4-41D8-ACE8-334C7561055F}" srcOrd="10" destOrd="0" presId="urn:microsoft.com/office/officeart/2005/8/layout/list1"/>
    <dgm:cxn modelId="{E5AE79FD-81F8-4F90-A9E5-77975D7C421B}" type="presParOf" srcId="{74D2FD6B-447D-4B3D-9C58-8EC1BC8449B3}" destId="{FC3EEE05-0D58-48EB-99BD-69CC23FF2682}" srcOrd="11" destOrd="0" presId="urn:microsoft.com/office/officeart/2005/8/layout/list1"/>
    <dgm:cxn modelId="{8AE35130-12C2-4FE1-B29B-F348FDD2052C}" type="presParOf" srcId="{74D2FD6B-447D-4B3D-9C58-8EC1BC8449B3}" destId="{11A438A8-5D72-4FBD-B3F5-A86CB6826408}" srcOrd="12" destOrd="0" presId="urn:microsoft.com/office/officeart/2005/8/layout/list1"/>
    <dgm:cxn modelId="{FF9ED5A5-B5F9-44D2-AF6A-2AEF9F31AC45}" type="presParOf" srcId="{11A438A8-5D72-4FBD-B3F5-A86CB6826408}" destId="{B27AE3D5-F98F-48FE-9D72-6587E9CD0BA6}" srcOrd="0" destOrd="0" presId="urn:microsoft.com/office/officeart/2005/8/layout/list1"/>
    <dgm:cxn modelId="{E5CA9BDA-4951-497D-81CF-A90EE8137AEB}" type="presParOf" srcId="{11A438A8-5D72-4FBD-B3F5-A86CB6826408}" destId="{24EDFCF3-19C9-4B5F-BC6D-024036DDD9CA}" srcOrd="1" destOrd="0" presId="urn:microsoft.com/office/officeart/2005/8/layout/list1"/>
    <dgm:cxn modelId="{D78F7EF9-091D-44C2-BD4C-EED4B65F4D66}" type="presParOf" srcId="{74D2FD6B-447D-4B3D-9C58-8EC1BC8449B3}" destId="{5A3EFE63-6CBF-4922-B970-B33EECDAC710}" srcOrd="13" destOrd="0" presId="urn:microsoft.com/office/officeart/2005/8/layout/list1"/>
    <dgm:cxn modelId="{E89D789A-D2D7-46AB-8BDB-357B00F749F5}" type="presParOf" srcId="{74D2FD6B-447D-4B3D-9C58-8EC1BC8449B3}" destId="{42B6E7CB-D86D-4A69-BF36-828E84EDCA3F}" srcOrd="14" destOrd="0" presId="urn:microsoft.com/office/officeart/2005/8/layout/list1"/>
    <dgm:cxn modelId="{1221AB5F-E457-476A-A2C8-1BEF7827CDBD}" type="presParOf" srcId="{74D2FD6B-447D-4B3D-9C58-8EC1BC8449B3}" destId="{6CD73689-53C4-4AE5-ACD3-A730F790F9C7}" srcOrd="15" destOrd="0" presId="urn:microsoft.com/office/officeart/2005/8/layout/list1"/>
    <dgm:cxn modelId="{D0133D0C-A613-43C2-8C55-00B8F3EEEB4A}" type="presParOf" srcId="{74D2FD6B-447D-4B3D-9C58-8EC1BC8449B3}" destId="{845C5539-1A42-47BF-8172-F1B3AD821B07}" srcOrd="16" destOrd="0" presId="urn:microsoft.com/office/officeart/2005/8/layout/list1"/>
    <dgm:cxn modelId="{BE4601E7-23DF-4F56-BB42-5589DBAFD865}" type="presParOf" srcId="{845C5539-1A42-47BF-8172-F1B3AD821B07}" destId="{52A89693-98FA-498F-A8E9-5033FF90EB35}" srcOrd="0" destOrd="0" presId="urn:microsoft.com/office/officeart/2005/8/layout/list1"/>
    <dgm:cxn modelId="{4CF8C5B3-EE6F-43A3-B3F3-858BEB00FAA1}" type="presParOf" srcId="{845C5539-1A42-47BF-8172-F1B3AD821B07}" destId="{5E3AD5A0-2562-4DA3-97F0-5C84384EAF44}" srcOrd="1" destOrd="0" presId="urn:microsoft.com/office/officeart/2005/8/layout/list1"/>
    <dgm:cxn modelId="{1996C852-3798-4D79-A7B3-D3A65E6E4083}" type="presParOf" srcId="{74D2FD6B-447D-4B3D-9C58-8EC1BC8449B3}" destId="{3340CFC4-2692-4DE8-8D4D-C61089738607}" srcOrd="17" destOrd="0" presId="urn:microsoft.com/office/officeart/2005/8/layout/list1"/>
    <dgm:cxn modelId="{9C186084-353D-4A0B-A171-1A31178F2079}" type="presParOf" srcId="{74D2FD6B-447D-4B3D-9C58-8EC1BC8449B3}" destId="{E6BB784F-51D7-4D7F-B0EF-3A014EAFCD5B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9192D85-0B43-4EF3-A551-2A6CBFF5BC81}" type="doc">
      <dgm:prSet loTypeId="urn:microsoft.com/office/officeart/2005/8/layout/rings+Icon" loCatId="relationship" qsTypeId="urn:microsoft.com/office/officeart/2005/8/quickstyle/simple1" qsCatId="simple" csTypeId="urn:microsoft.com/office/officeart/2005/8/colors/colorful2" csCatId="colorful" phldr="1"/>
      <dgm:spPr/>
    </dgm:pt>
    <dgm:pt modelId="{AC867DAE-CB3D-486C-9CE8-5DC14B81D8E7}">
      <dgm:prSet phldrT="[Text]" custT="1"/>
      <dgm:spPr/>
      <dgm:t>
        <a:bodyPr/>
        <a:lstStyle/>
        <a:p>
          <a:r>
            <a:rPr lang="ru-RU" sz="3200" dirty="0" smtClean="0"/>
            <a:t>  </a:t>
          </a:r>
          <a:r>
            <a:rPr lang="ru-RU" sz="3200" dirty="0" err="1" smtClean="0"/>
            <a:t>Қосид</a:t>
          </a:r>
          <a:r>
            <a:rPr lang="ru-RU" sz="3200" dirty="0" smtClean="0"/>
            <a:t> (</a:t>
          </a:r>
          <a:r>
            <a:rPr lang="ru-RU" sz="3200" dirty="0" err="1" smtClean="0"/>
            <a:t>миёнрав</a:t>
          </a:r>
          <a:r>
            <a:rPr lang="ru-RU" sz="3200" dirty="0" smtClean="0"/>
            <a:t>)</a:t>
          </a:r>
          <a:endParaRPr lang="en-US" sz="3200" dirty="0"/>
        </a:p>
      </dgm:t>
    </dgm:pt>
    <dgm:pt modelId="{C25FDA35-0B8C-4857-AD17-680080BBB8A3}" type="parTrans" cxnId="{0D7C8DB8-B2E8-4978-B259-0E02EBA0F9EE}">
      <dgm:prSet/>
      <dgm:spPr/>
      <dgm:t>
        <a:bodyPr/>
        <a:lstStyle/>
        <a:p>
          <a:endParaRPr lang="en-US" sz="3600"/>
        </a:p>
      </dgm:t>
    </dgm:pt>
    <dgm:pt modelId="{F31CD6CB-35E8-4A5F-8C75-A28CAC2723A3}" type="sibTrans" cxnId="{0D7C8DB8-B2E8-4978-B259-0E02EBA0F9EE}">
      <dgm:prSet/>
      <dgm:spPr/>
      <dgm:t>
        <a:bodyPr/>
        <a:lstStyle/>
        <a:p>
          <a:endParaRPr lang="en-US" sz="3600"/>
        </a:p>
      </dgm:t>
    </dgm:pt>
    <dgm:pt modelId="{9B31EE6A-5ECC-475B-9979-82EF780593B5}">
      <dgm:prSet phldrT="[Text]" custT="1"/>
      <dgm:spPr/>
      <dgm:t>
        <a:bodyPr/>
        <a:lstStyle/>
        <a:p>
          <a:r>
            <a:rPr lang="ru-RU" sz="3200" dirty="0" err="1" smtClean="0"/>
            <a:t>Муқобилон</a:t>
          </a:r>
          <a:r>
            <a:rPr lang="tg-Cyrl-TJ" sz="3200" dirty="0" smtClean="0"/>
            <a:t> </a:t>
          </a:r>
          <a:endParaRPr lang="en-US" sz="3200" dirty="0"/>
        </a:p>
      </dgm:t>
    </dgm:pt>
    <dgm:pt modelId="{D4C1A387-7B5F-443D-A7BF-94A245E759CE}" type="parTrans" cxnId="{7E7B2190-3085-4020-B664-AFB4BCD531D9}">
      <dgm:prSet/>
      <dgm:spPr/>
      <dgm:t>
        <a:bodyPr/>
        <a:lstStyle/>
        <a:p>
          <a:endParaRPr lang="en-US" sz="3600"/>
        </a:p>
      </dgm:t>
    </dgm:pt>
    <dgm:pt modelId="{901B5028-81CB-4C30-8D10-548CBF655AF5}" type="sibTrans" cxnId="{7E7B2190-3085-4020-B664-AFB4BCD531D9}">
      <dgm:prSet/>
      <dgm:spPr/>
      <dgm:t>
        <a:bodyPr/>
        <a:lstStyle/>
        <a:p>
          <a:endParaRPr lang="en-US" sz="3600"/>
        </a:p>
      </dgm:t>
    </dgm:pt>
    <dgm:pt modelId="{83B02284-246C-4C0D-B7C1-6EC3986D35A6}">
      <dgm:prSet phldrT="[Text]" custT="1"/>
      <dgm:spPr/>
      <dgm:t>
        <a:bodyPr/>
        <a:lstStyle/>
        <a:p>
          <a:r>
            <a:rPr lang="ru-RU" sz="3200" dirty="0" err="1" smtClean="0"/>
            <a:t>Бетарафҳо</a:t>
          </a:r>
          <a:r>
            <a:rPr lang="tg-Cyrl-TJ" sz="3200" dirty="0" smtClean="0"/>
            <a:t> </a:t>
          </a:r>
          <a:endParaRPr lang="en-US" sz="3200" dirty="0"/>
        </a:p>
      </dgm:t>
    </dgm:pt>
    <dgm:pt modelId="{0D9E5B2A-C72A-435C-ACDB-A9327D0C1A69}" type="parTrans" cxnId="{08B635FF-4CDA-4FFD-BD8E-7737BE8F514A}">
      <dgm:prSet/>
      <dgm:spPr/>
      <dgm:t>
        <a:bodyPr/>
        <a:lstStyle/>
        <a:p>
          <a:endParaRPr lang="en-US" sz="3600"/>
        </a:p>
      </dgm:t>
    </dgm:pt>
    <dgm:pt modelId="{1C1856AE-F489-4CAF-A48B-40339B3E7228}" type="sibTrans" cxnId="{08B635FF-4CDA-4FFD-BD8E-7737BE8F514A}">
      <dgm:prSet/>
      <dgm:spPr/>
      <dgm:t>
        <a:bodyPr/>
        <a:lstStyle/>
        <a:p>
          <a:endParaRPr lang="en-US" sz="3600"/>
        </a:p>
      </dgm:t>
    </dgm:pt>
    <dgm:pt modelId="{24782D53-9044-4933-83B2-BAA5D9ED2EC4}">
      <dgm:prSet phldrT="[Text]" custT="1"/>
      <dgm:spPr/>
      <dgm:t>
        <a:bodyPr/>
        <a:lstStyle/>
        <a:p>
          <a:r>
            <a:rPr lang="ru-RU" sz="3200" dirty="0" smtClean="0"/>
            <a:t> </a:t>
          </a:r>
          <a:r>
            <a:rPr lang="ru-RU" sz="3200" dirty="0" err="1" smtClean="0"/>
            <a:t>Тарафдорон</a:t>
          </a:r>
          <a:endParaRPr lang="en-US" sz="3200" dirty="0"/>
        </a:p>
      </dgm:t>
    </dgm:pt>
    <dgm:pt modelId="{3B7D3567-1C67-4951-BA93-1BCA87D16D49}" type="parTrans" cxnId="{93F9F846-8FD2-455A-BE9F-F696A6AA9326}">
      <dgm:prSet/>
      <dgm:spPr/>
      <dgm:t>
        <a:bodyPr/>
        <a:lstStyle/>
        <a:p>
          <a:endParaRPr lang="en-US" sz="3600"/>
        </a:p>
      </dgm:t>
    </dgm:pt>
    <dgm:pt modelId="{0799D860-7122-4163-AF16-5521703F6DCE}" type="sibTrans" cxnId="{93F9F846-8FD2-455A-BE9F-F696A6AA9326}">
      <dgm:prSet/>
      <dgm:spPr/>
      <dgm:t>
        <a:bodyPr/>
        <a:lstStyle/>
        <a:p>
          <a:endParaRPr lang="en-US" sz="3600"/>
        </a:p>
      </dgm:t>
    </dgm:pt>
    <dgm:pt modelId="{AB357A12-5340-4877-A97E-BE5AD090A029}">
      <dgm:prSet phldrT="[Text]" custT="1"/>
      <dgm:spPr/>
      <dgm:t>
        <a:bodyPr/>
        <a:lstStyle/>
        <a:p>
          <a:r>
            <a:rPr lang="ru-RU" sz="3200" dirty="0" smtClean="0"/>
            <a:t>Ба </a:t>
          </a:r>
          <a:r>
            <a:rPr lang="ru-RU" sz="3200" dirty="0" err="1" smtClean="0"/>
            <a:t>кӣ</a:t>
          </a:r>
          <a:r>
            <a:rPr lang="ru-RU" sz="3200" dirty="0" smtClean="0"/>
            <a:t> </a:t>
          </a:r>
          <a:r>
            <a:rPr lang="ru-RU" sz="3200" dirty="0" err="1" smtClean="0"/>
            <a:t>равона</a:t>
          </a:r>
          <a:r>
            <a:rPr lang="ru-RU" sz="3200" dirty="0" smtClean="0"/>
            <a:t> </a:t>
          </a:r>
          <a:r>
            <a:rPr lang="ru-RU" sz="3200" dirty="0" err="1" smtClean="0"/>
            <a:t>шудаас</a:t>
          </a:r>
          <a:r>
            <a:rPr lang="tg-Cyrl-TJ" sz="3200" dirty="0" smtClean="0"/>
            <a:t> </a:t>
          </a:r>
          <a:r>
            <a:rPr lang="ru-RU" sz="3200" dirty="0" smtClean="0"/>
            <a:t>(</a:t>
          </a:r>
          <a:r>
            <a:rPr lang="ru-RU" sz="3200" dirty="0" err="1" smtClean="0"/>
            <a:t>тасмимирон</a:t>
          </a:r>
          <a:r>
            <a:rPr lang="ru-RU" sz="3200" dirty="0" smtClean="0"/>
            <a:t> </a:t>
          </a:r>
          <a:endParaRPr lang="en-US" sz="3200" dirty="0"/>
        </a:p>
      </dgm:t>
    </dgm:pt>
    <dgm:pt modelId="{F0DC5986-26E9-4455-938B-C37928001F26}" type="parTrans" cxnId="{CDEDECD1-027A-4CDB-9BF5-F0F595B934CE}">
      <dgm:prSet/>
      <dgm:spPr/>
      <dgm:t>
        <a:bodyPr/>
        <a:lstStyle/>
        <a:p>
          <a:endParaRPr lang="en-US" sz="3600"/>
        </a:p>
      </dgm:t>
    </dgm:pt>
    <dgm:pt modelId="{518F92BB-1A06-4554-B245-0C837CA8102A}" type="sibTrans" cxnId="{CDEDECD1-027A-4CDB-9BF5-F0F595B934CE}">
      <dgm:prSet/>
      <dgm:spPr/>
      <dgm:t>
        <a:bodyPr/>
        <a:lstStyle/>
        <a:p>
          <a:endParaRPr lang="en-US" sz="3600"/>
        </a:p>
      </dgm:t>
    </dgm:pt>
    <dgm:pt modelId="{DB558153-7965-4A0E-9114-C572D87C1C6C}" type="pres">
      <dgm:prSet presAssocID="{69192D85-0B43-4EF3-A551-2A6CBFF5BC81}" presName="Name0" presStyleCnt="0">
        <dgm:presLayoutVars>
          <dgm:chMax val="7"/>
          <dgm:dir/>
          <dgm:resizeHandles val="exact"/>
        </dgm:presLayoutVars>
      </dgm:prSet>
      <dgm:spPr/>
    </dgm:pt>
    <dgm:pt modelId="{89532BFE-E766-477F-B7F1-62A34BC9C45F}" type="pres">
      <dgm:prSet presAssocID="{69192D85-0B43-4EF3-A551-2A6CBFF5BC81}" presName="ellipse1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F980B0-54F5-4AAD-840F-6447D1667E41}" type="pres">
      <dgm:prSet presAssocID="{69192D85-0B43-4EF3-A551-2A6CBFF5BC81}" presName="ellipse2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8588CE-44D6-4031-9DED-9E0700A00254}" type="pres">
      <dgm:prSet presAssocID="{69192D85-0B43-4EF3-A551-2A6CBFF5BC81}" presName="ellipse3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BB8291-6026-4CD3-8D6F-77F4457EE6E4}" type="pres">
      <dgm:prSet presAssocID="{69192D85-0B43-4EF3-A551-2A6CBFF5BC81}" presName="ellipse4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2A9C07-54A5-4C62-AFA8-2B0B812BDFF9}" type="pres">
      <dgm:prSet presAssocID="{69192D85-0B43-4EF3-A551-2A6CBFF5BC81}" presName="ellips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FB5743-3CAE-4578-84F1-D8D0933D6625}" type="presOf" srcId="{83B02284-246C-4C0D-B7C1-6EC3986D35A6}" destId="{342A9C07-54A5-4C62-AFA8-2B0B812BDFF9}" srcOrd="0" destOrd="0" presId="urn:microsoft.com/office/officeart/2005/8/layout/rings+Icon"/>
    <dgm:cxn modelId="{A015AC04-5399-49A0-AFD3-031AF3A0A821}" type="presOf" srcId="{24782D53-9044-4933-83B2-BAA5D9ED2EC4}" destId="{B2F980B0-54F5-4AAD-840F-6447D1667E41}" srcOrd="0" destOrd="0" presId="urn:microsoft.com/office/officeart/2005/8/layout/rings+Icon"/>
    <dgm:cxn modelId="{276C0449-C249-4F88-AC19-9D06375D889B}" type="presOf" srcId="{AC867DAE-CB3D-486C-9CE8-5DC14B81D8E7}" destId="{89532BFE-E766-477F-B7F1-62A34BC9C45F}" srcOrd="0" destOrd="0" presId="urn:microsoft.com/office/officeart/2005/8/layout/rings+Icon"/>
    <dgm:cxn modelId="{226C817C-8742-4CC5-8145-136D3AB8A2B0}" type="presOf" srcId="{AB357A12-5340-4877-A97E-BE5AD090A029}" destId="{C58588CE-44D6-4031-9DED-9E0700A00254}" srcOrd="0" destOrd="0" presId="urn:microsoft.com/office/officeart/2005/8/layout/rings+Icon"/>
    <dgm:cxn modelId="{CDEDECD1-027A-4CDB-9BF5-F0F595B934CE}" srcId="{69192D85-0B43-4EF3-A551-2A6CBFF5BC81}" destId="{AB357A12-5340-4877-A97E-BE5AD090A029}" srcOrd="2" destOrd="0" parTransId="{F0DC5986-26E9-4455-938B-C37928001F26}" sibTransId="{518F92BB-1A06-4554-B245-0C837CA8102A}"/>
    <dgm:cxn modelId="{7E7B2190-3085-4020-B664-AFB4BCD531D9}" srcId="{69192D85-0B43-4EF3-A551-2A6CBFF5BC81}" destId="{9B31EE6A-5ECC-475B-9979-82EF780593B5}" srcOrd="3" destOrd="0" parTransId="{D4C1A387-7B5F-443D-A7BF-94A245E759CE}" sibTransId="{901B5028-81CB-4C30-8D10-548CBF655AF5}"/>
    <dgm:cxn modelId="{0D7C8DB8-B2E8-4978-B259-0E02EBA0F9EE}" srcId="{69192D85-0B43-4EF3-A551-2A6CBFF5BC81}" destId="{AC867DAE-CB3D-486C-9CE8-5DC14B81D8E7}" srcOrd="0" destOrd="0" parTransId="{C25FDA35-0B8C-4857-AD17-680080BBB8A3}" sibTransId="{F31CD6CB-35E8-4A5F-8C75-A28CAC2723A3}"/>
    <dgm:cxn modelId="{7ECFE299-9C55-4BEF-9D50-E0772FD82D59}" type="presOf" srcId="{69192D85-0B43-4EF3-A551-2A6CBFF5BC81}" destId="{DB558153-7965-4A0E-9114-C572D87C1C6C}" srcOrd="0" destOrd="0" presId="urn:microsoft.com/office/officeart/2005/8/layout/rings+Icon"/>
    <dgm:cxn modelId="{08B635FF-4CDA-4FFD-BD8E-7737BE8F514A}" srcId="{69192D85-0B43-4EF3-A551-2A6CBFF5BC81}" destId="{83B02284-246C-4C0D-B7C1-6EC3986D35A6}" srcOrd="4" destOrd="0" parTransId="{0D9E5B2A-C72A-435C-ACDB-A9327D0C1A69}" sibTransId="{1C1856AE-F489-4CAF-A48B-40339B3E7228}"/>
    <dgm:cxn modelId="{93F9F846-8FD2-455A-BE9F-F696A6AA9326}" srcId="{69192D85-0B43-4EF3-A551-2A6CBFF5BC81}" destId="{24782D53-9044-4933-83B2-BAA5D9ED2EC4}" srcOrd="1" destOrd="0" parTransId="{3B7D3567-1C67-4951-BA93-1BCA87D16D49}" sibTransId="{0799D860-7122-4163-AF16-5521703F6DCE}"/>
    <dgm:cxn modelId="{49F69543-B6B0-476D-AEE7-06523C43DF6B}" type="presOf" srcId="{9B31EE6A-5ECC-475B-9979-82EF780593B5}" destId="{7CBB8291-6026-4CD3-8D6F-77F4457EE6E4}" srcOrd="0" destOrd="0" presId="urn:microsoft.com/office/officeart/2005/8/layout/rings+Icon"/>
    <dgm:cxn modelId="{BBE30A1F-D912-4D90-9A79-AF8D59ABC3CC}" type="presParOf" srcId="{DB558153-7965-4A0E-9114-C572D87C1C6C}" destId="{89532BFE-E766-477F-B7F1-62A34BC9C45F}" srcOrd="0" destOrd="0" presId="urn:microsoft.com/office/officeart/2005/8/layout/rings+Icon"/>
    <dgm:cxn modelId="{5883CB06-CFAF-4F9F-AFFC-1F40384246E4}" type="presParOf" srcId="{DB558153-7965-4A0E-9114-C572D87C1C6C}" destId="{B2F980B0-54F5-4AAD-840F-6447D1667E41}" srcOrd="1" destOrd="0" presId="urn:microsoft.com/office/officeart/2005/8/layout/rings+Icon"/>
    <dgm:cxn modelId="{C4E3250F-DF93-4FFA-B6F3-49D142E65361}" type="presParOf" srcId="{DB558153-7965-4A0E-9114-C572D87C1C6C}" destId="{C58588CE-44D6-4031-9DED-9E0700A00254}" srcOrd="2" destOrd="0" presId="urn:microsoft.com/office/officeart/2005/8/layout/rings+Icon"/>
    <dgm:cxn modelId="{17D391C9-341C-49E4-8A59-E7C393D1B9C6}" type="presParOf" srcId="{DB558153-7965-4A0E-9114-C572D87C1C6C}" destId="{7CBB8291-6026-4CD3-8D6F-77F4457EE6E4}" srcOrd="3" destOrd="0" presId="urn:microsoft.com/office/officeart/2005/8/layout/rings+Icon"/>
    <dgm:cxn modelId="{5B908269-5D3F-4F18-ACE8-770F0E96AC7A}" type="presParOf" srcId="{DB558153-7965-4A0E-9114-C572D87C1C6C}" destId="{342A9C07-54A5-4C62-AFA8-2B0B812BDFF9}" srcOrd="4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ED26754-0741-4E76-B54D-584A5B35C6F0}" type="doc">
      <dgm:prSet loTypeId="urn:microsoft.com/office/officeart/2005/8/layout/matrix3" loCatId="matrix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5BF68AF-43C9-4594-A2D5-6570B4B81FFF}">
      <dgm:prSet phldrT="[Text]" custT="1"/>
      <dgm:spPr/>
      <dgm:t>
        <a:bodyPr/>
        <a:lstStyle/>
        <a:p>
          <a:pPr>
            <a:buNone/>
          </a:pPr>
          <a:r>
            <a:rPr lang="ru-RU" sz="2800" dirty="0" smtClean="0"/>
            <a:t>Ба </a:t>
          </a:r>
          <a:r>
            <a:rPr lang="ru-RU" sz="2800" dirty="0" err="1" smtClean="0"/>
            <a:t>тағйирот</a:t>
          </a:r>
          <a:r>
            <a:rPr lang="ru-RU" sz="2800" dirty="0" smtClean="0"/>
            <a:t> </a:t>
          </a:r>
          <a:r>
            <a:rPr lang="ru-RU" sz="2800" dirty="0" err="1" smtClean="0"/>
            <a:t>муқобилият</a:t>
          </a:r>
          <a:r>
            <a:rPr lang="ru-RU" sz="2800" dirty="0" smtClean="0"/>
            <a:t> </a:t>
          </a:r>
          <a:r>
            <a:rPr lang="ru-RU" sz="2800" dirty="0" err="1" smtClean="0"/>
            <a:t>нишон</a:t>
          </a:r>
          <a:r>
            <a:rPr lang="ru-RU" sz="2800" dirty="0" smtClean="0"/>
            <a:t> </a:t>
          </a:r>
          <a:r>
            <a:rPr lang="ru-RU" sz="2800" dirty="0" err="1" smtClean="0"/>
            <a:t>медиҳанд</a:t>
          </a:r>
          <a:r>
            <a:rPr lang="ru-RU" sz="2800" dirty="0" smtClean="0"/>
            <a:t>, ба </a:t>
          </a:r>
          <a:r>
            <a:rPr lang="ru-RU" sz="2800" dirty="0" err="1" smtClean="0"/>
            <a:t>равандҳои</a:t>
          </a:r>
          <a:r>
            <a:rPr lang="ru-RU" sz="2800" dirty="0" smtClean="0"/>
            <a:t> </a:t>
          </a:r>
          <a:r>
            <a:rPr lang="ru-RU" sz="2800" dirty="0" err="1" smtClean="0"/>
            <a:t>куҳна</a:t>
          </a:r>
          <a:r>
            <a:rPr lang="ru-RU" sz="2800" dirty="0" smtClean="0"/>
            <a:t> </a:t>
          </a:r>
          <a:r>
            <a:rPr lang="ru-RU" sz="2800" dirty="0" err="1" smtClean="0"/>
            <a:t>содиқанд</a:t>
          </a:r>
          <a:r>
            <a:rPr lang="ru-RU" sz="2800" dirty="0" smtClean="0"/>
            <a:t>   </a:t>
          </a:r>
          <a:endParaRPr lang="en-US" sz="2800" dirty="0">
            <a:solidFill>
              <a:schemeClr val="tx1"/>
            </a:solidFill>
          </a:endParaRPr>
        </a:p>
      </dgm:t>
    </dgm:pt>
    <dgm:pt modelId="{259C6F62-0138-4716-853A-79B51C1AF437}" type="parTrans" cxnId="{3BEAFAC9-A34E-442E-A51E-9D7CFE813FBB}">
      <dgm:prSet/>
      <dgm:spPr/>
      <dgm:t>
        <a:bodyPr/>
        <a:lstStyle/>
        <a:p>
          <a:endParaRPr lang="en-US" sz="2400"/>
        </a:p>
      </dgm:t>
    </dgm:pt>
    <dgm:pt modelId="{9C347630-5C15-42D4-AB6C-98E90711F90E}" type="sibTrans" cxnId="{3BEAFAC9-A34E-442E-A51E-9D7CFE813FBB}">
      <dgm:prSet/>
      <dgm:spPr/>
      <dgm:t>
        <a:bodyPr/>
        <a:lstStyle/>
        <a:p>
          <a:endParaRPr lang="en-US" sz="2400"/>
        </a:p>
      </dgm:t>
    </dgm:pt>
    <dgm:pt modelId="{067C3F9E-CDD8-4B22-9532-36DE05CA1FE7}">
      <dgm:prSet phldrT="[Text]" custT="1"/>
      <dgm:spPr/>
      <dgm:t>
        <a:bodyPr/>
        <a:lstStyle/>
        <a:p>
          <a:r>
            <a:rPr lang="ru-RU" sz="2800" dirty="0" err="1" smtClean="0"/>
            <a:t>Маҳдудиятҳои</a:t>
          </a:r>
          <a:r>
            <a:rPr lang="ru-RU" sz="2800" dirty="0" smtClean="0"/>
            <a:t> </a:t>
          </a:r>
          <a:r>
            <a:rPr lang="ru-RU" sz="2800" dirty="0" err="1" smtClean="0"/>
            <a:t>қонунгузорӣ</a:t>
          </a:r>
          <a:r>
            <a:rPr lang="ru-RU" sz="2800" dirty="0" smtClean="0"/>
            <a:t> </a:t>
          </a:r>
          <a:r>
            <a:rPr lang="ru-RU" sz="2800" dirty="0" err="1" smtClean="0"/>
            <a:t>ва</a:t>
          </a:r>
          <a:r>
            <a:rPr lang="ru-RU" sz="2800" dirty="0" smtClean="0"/>
            <a:t> </a:t>
          </a:r>
          <a:r>
            <a:rPr lang="ru-RU" sz="2800" dirty="0" err="1" smtClean="0"/>
            <a:t>буҷетиро</a:t>
          </a:r>
          <a:r>
            <a:rPr lang="ru-RU" sz="2800" dirty="0" smtClean="0"/>
            <a:t> </a:t>
          </a:r>
          <a:r>
            <a:rPr lang="ru-RU" sz="2800" dirty="0" err="1" smtClean="0"/>
            <a:t>медонанд</a:t>
          </a:r>
          <a:r>
            <a:rPr lang="ru-RU" sz="2800" dirty="0" smtClean="0"/>
            <a:t> </a:t>
          </a:r>
          <a:endParaRPr lang="en-US" sz="2800" dirty="0">
            <a:solidFill>
              <a:schemeClr val="tx1"/>
            </a:solidFill>
          </a:endParaRPr>
        </a:p>
      </dgm:t>
    </dgm:pt>
    <dgm:pt modelId="{E2F67007-3386-4488-887F-B65B3CB33DE8}" type="parTrans" cxnId="{0975CEE4-C235-4F8A-BD78-5B20CCBF865E}">
      <dgm:prSet/>
      <dgm:spPr/>
      <dgm:t>
        <a:bodyPr/>
        <a:lstStyle/>
        <a:p>
          <a:endParaRPr lang="en-US" sz="2400"/>
        </a:p>
      </dgm:t>
    </dgm:pt>
    <dgm:pt modelId="{A9F2E4FF-2B60-4C54-B21F-312D620EB95C}" type="sibTrans" cxnId="{0975CEE4-C235-4F8A-BD78-5B20CCBF865E}">
      <dgm:prSet/>
      <dgm:spPr/>
      <dgm:t>
        <a:bodyPr/>
        <a:lstStyle/>
        <a:p>
          <a:endParaRPr lang="en-US" sz="2400"/>
        </a:p>
      </dgm:t>
    </dgm:pt>
    <dgm:pt modelId="{F363EBF1-5BE3-431B-BC8D-10574EC2F38B}">
      <dgm:prSet phldrT="[Text]" custT="1"/>
      <dgm:spPr/>
      <dgm:t>
        <a:bodyPr/>
        <a:lstStyle/>
        <a:p>
          <a:r>
            <a:rPr lang="ru-RU" sz="2800" dirty="0" err="1" smtClean="0"/>
            <a:t>Бо</a:t>
          </a:r>
          <a:r>
            <a:rPr lang="ru-RU" sz="2800" dirty="0" smtClean="0"/>
            <a:t> </a:t>
          </a:r>
          <a:r>
            <a:rPr lang="ru-RU" sz="2800" dirty="0" err="1" smtClean="0"/>
            <a:t>забони</a:t>
          </a:r>
          <a:r>
            <a:rPr lang="ru-RU" sz="2800" dirty="0" smtClean="0"/>
            <a:t>  </a:t>
          </a:r>
          <a:r>
            <a:rPr lang="ru-RU" sz="2800" dirty="0" err="1" smtClean="0"/>
            <a:t>бюрократӣ</a:t>
          </a:r>
          <a:r>
            <a:rPr lang="ru-RU" sz="2800" dirty="0" smtClean="0"/>
            <a:t> </a:t>
          </a:r>
          <a:r>
            <a:rPr lang="ru-RU" sz="2800" dirty="0" err="1" smtClean="0"/>
            <a:t>муошират</a:t>
          </a:r>
          <a:r>
            <a:rPr lang="ru-RU" sz="2800" dirty="0" smtClean="0"/>
            <a:t> </a:t>
          </a:r>
          <a:r>
            <a:rPr lang="ru-RU" sz="2800" dirty="0" err="1" smtClean="0"/>
            <a:t>мекунад</a:t>
          </a:r>
          <a:r>
            <a:rPr lang="ru-RU" sz="2800" dirty="0" smtClean="0"/>
            <a:t> </a:t>
          </a:r>
          <a:endParaRPr lang="en-US" sz="2800" dirty="0">
            <a:solidFill>
              <a:schemeClr val="tx1"/>
            </a:solidFill>
          </a:endParaRPr>
        </a:p>
      </dgm:t>
    </dgm:pt>
    <dgm:pt modelId="{1C7308CA-86D2-4A5F-8E8C-D4537304A3D0}" type="parTrans" cxnId="{F0B72961-0234-4F91-9879-F84D8636A3DA}">
      <dgm:prSet/>
      <dgm:spPr/>
      <dgm:t>
        <a:bodyPr/>
        <a:lstStyle/>
        <a:p>
          <a:endParaRPr lang="en-US" sz="2400"/>
        </a:p>
      </dgm:t>
    </dgm:pt>
    <dgm:pt modelId="{71B24982-2CAA-42EB-8739-DEF405ECFE6F}" type="sibTrans" cxnId="{F0B72961-0234-4F91-9879-F84D8636A3DA}">
      <dgm:prSet/>
      <dgm:spPr/>
      <dgm:t>
        <a:bodyPr/>
        <a:lstStyle/>
        <a:p>
          <a:endParaRPr lang="en-US" sz="2400"/>
        </a:p>
      </dgm:t>
    </dgm:pt>
    <dgm:pt modelId="{3EC9BBAE-CE60-4F2F-B775-92D76EB66D80}">
      <dgm:prSet phldrT="[Text]" custT="1"/>
      <dgm:spPr/>
      <dgm:t>
        <a:bodyPr/>
        <a:lstStyle/>
        <a:p>
          <a:r>
            <a:rPr lang="ru-RU" sz="2800" dirty="0" err="1" smtClean="0"/>
            <a:t>Ҷонибдори</a:t>
          </a:r>
          <a:r>
            <a:rPr lang="ru-RU" sz="2800" dirty="0" smtClean="0"/>
            <a:t> </a:t>
          </a:r>
          <a:r>
            <a:rPr lang="ru-RU" sz="2800" dirty="0" err="1" smtClean="0"/>
            <a:t>тасмимҳои</a:t>
          </a:r>
          <a:r>
            <a:rPr lang="ru-RU" sz="2800" dirty="0" smtClean="0"/>
            <a:t> </a:t>
          </a:r>
          <a:r>
            <a:rPr lang="ru-RU" sz="2800" dirty="0" err="1" smtClean="0"/>
            <a:t>тайёре</a:t>
          </a:r>
          <a:r>
            <a:rPr lang="ru-RU" sz="2800" dirty="0" smtClean="0"/>
            <a:t> </a:t>
          </a:r>
          <a:r>
            <a:rPr lang="ru-RU" sz="2800" dirty="0" err="1" smtClean="0"/>
            <a:t>ҳастанд</a:t>
          </a:r>
          <a:r>
            <a:rPr lang="ru-RU" sz="2800" dirty="0" smtClean="0"/>
            <a:t>, </a:t>
          </a:r>
          <a:r>
            <a:rPr lang="ru-RU" sz="2800" dirty="0" err="1" smtClean="0"/>
            <a:t>ки</a:t>
          </a:r>
          <a:r>
            <a:rPr lang="ru-RU" sz="2800" dirty="0" smtClean="0"/>
            <a:t> ба </a:t>
          </a:r>
          <a:r>
            <a:rPr lang="ru-RU" sz="2800" dirty="0" err="1" smtClean="0"/>
            <a:t>дастурҳои</a:t>
          </a:r>
          <a:r>
            <a:rPr lang="ru-RU" sz="2800" dirty="0" smtClean="0"/>
            <a:t> </a:t>
          </a:r>
          <a:r>
            <a:rPr lang="ru-RU" sz="2800" dirty="0" err="1" smtClean="0"/>
            <a:t>корӣ</a:t>
          </a:r>
          <a:r>
            <a:rPr lang="ru-RU" sz="2800" dirty="0" smtClean="0"/>
            <a:t> </a:t>
          </a:r>
          <a:r>
            <a:rPr lang="ru-RU" sz="2800" dirty="0" err="1" smtClean="0"/>
            <a:t>мувофиқанд</a:t>
          </a:r>
          <a:r>
            <a:rPr lang="ru-RU" sz="2800" dirty="0" smtClean="0"/>
            <a:t>  </a:t>
          </a:r>
          <a:endParaRPr lang="en-US" sz="2800" dirty="0">
            <a:solidFill>
              <a:schemeClr val="tx1"/>
            </a:solidFill>
          </a:endParaRPr>
        </a:p>
      </dgm:t>
    </dgm:pt>
    <dgm:pt modelId="{0C839605-3C66-43AA-8FCF-E0A8E9BBF0DC}" type="parTrans" cxnId="{8A53C23B-39F7-4EAA-AF90-F91C74968507}">
      <dgm:prSet/>
      <dgm:spPr/>
      <dgm:t>
        <a:bodyPr/>
        <a:lstStyle/>
        <a:p>
          <a:endParaRPr lang="en-US" sz="2400"/>
        </a:p>
      </dgm:t>
    </dgm:pt>
    <dgm:pt modelId="{6D7817BC-5CF5-40F2-A0A0-610497505E2A}" type="sibTrans" cxnId="{8A53C23B-39F7-4EAA-AF90-F91C74968507}">
      <dgm:prSet/>
      <dgm:spPr/>
      <dgm:t>
        <a:bodyPr/>
        <a:lstStyle/>
        <a:p>
          <a:endParaRPr lang="en-US" sz="2400"/>
        </a:p>
      </dgm:t>
    </dgm:pt>
    <dgm:pt modelId="{01E374E2-2364-4C2C-ACE6-DC35CAB5D68C}" type="pres">
      <dgm:prSet presAssocID="{0ED26754-0741-4E76-B54D-584A5B35C6F0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B12788-C4CD-4884-BBE9-56A8FA69614A}" type="pres">
      <dgm:prSet presAssocID="{0ED26754-0741-4E76-B54D-584A5B35C6F0}" presName="diamond" presStyleLbl="bgShp" presStyleIdx="0" presStyleCnt="1" custScaleX="179688" custLinFactNeighborX="0" custLinFactNeighborY="609"/>
      <dgm:spPr/>
    </dgm:pt>
    <dgm:pt modelId="{BD4E676D-75DD-49AF-BCC5-B72A70373213}" type="pres">
      <dgm:prSet presAssocID="{0ED26754-0741-4E76-B54D-584A5B35C6F0}" presName="quad1" presStyleLbl="node1" presStyleIdx="0" presStyleCnt="4" custScaleX="196717" custLinFactNeighborX="-74186" custLinFactNeighborY="-31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D3A28A-A59C-49B4-B315-A5A02EBB45E2}" type="pres">
      <dgm:prSet presAssocID="{0ED26754-0741-4E76-B54D-584A5B35C6F0}" presName="quad2" presStyleLbl="node1" presStyleIdx="1" presStyleCnt="4" custScaleX="209209" custLinFactNeighborX="57005" custLinFactNeighborY="-7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9F4969-E2F9-4039-A418-62AFC22ED16A}" type="pres">
      <dgm:prSet presAssocID="{0ED26754-0741-4E76-B54D-584A5B35C6F0}" presName="quad3" presStyleLbl="node1" presStyleIdx="2" presStyleCnt="4" custScaleX="202963" custLinFactNeighborX="-81214" custLinFactNeighborY="78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7E43E0-1141-485E-A620-96D0BE7A6D9B}" type="pres">
      <dgm:prSet presAssocID="{0ED26754-0741-4E76-B54D-584A5B35C6F0}" presName="quad4" presStyleLbl="node1" presStyleIdx="3" presStyleCnt="4" custScaleX="214287" custLinFactNeighborX="53297" custLinFactNeighborY="71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704D76-F8C4-4BF9-A2C2-D0E7FEC73AD0}" type="presOf" srcId="{3EC9BBAE-CE60-4F2F-B775-92D76EB66D80}" destId="{557E43E0-1141-485E-A620-96D0BE7A6D9B}" srcOrd="0" destOrd="0" presId="urn:microsoft.com/office/officeart/2005/8/layout/matrix3"/>
    <dgm:cxn modelId="{00A770F6-2F42-4EA6-A751-6575643C4AE6}" type="presOf" srcId="{067C3F9E-CDD8-4B22-9532-36DE05CA1FE7}" destId="{D2D3A28A-A59C-49B4-B315-A5A02EBB45E2}" srcOrd="0" destOrd="0" presId="urn:microsoft.com/office/officeart/2005/8/layout/matrix3"/>
    <dgm:cxn modelId="{3BEAFAC9-A34E-442E-A51E-9D7CFE813FBB}" srcId="{0ED26754-0741-4E76-B54D-584A5B35C6F0}" destId="{65BF68AF-43C9-4594-A2D5-6570B4B81FFF}" srcOrd="0" destOrd="0" parTransId="{259C6F62-0138-4716-853A-79B51C1AF437}" sibTransId="{9C347630-5C15-42D4-AB6C-98E90711F90E}"/>
    <dgm:cxn modelId="{09A47536-148A-4766-948B-21762250931C}" type="presOf" srcId="{65BF68AF-43C9-4594-A2D5-6570B4B81FFF}" destId="{BD4E676D-75DD-49AF-BCC5-B72A70373213}" srcOrd="0" destOrd="0" presId="urn:microsoft.com/office/officeart/2005/8/layout/matrix3"/>
    <dgm:cxn modelId="{8A53C23B-39F7-4EAA-AF90-F91C74968507}" srcId="{0ED26754-0741-4E76-B54D-584A5B35C6F0}" destId="{3EC9BBAE-CE60-4F2F-B775-92D76EB66D80}" srcOrd="3" destOrd="0" parTransId="{0C839605-3C66-43AA-8FCF-E0A8E9BBF0DC}" sibTransId="{6D7817BC-5CF5-40F2-A0A0-610497505E2A}"/>
    <dgm:cxn modelId="{0975CEE4-C235-4F8A-BD78-5B20CCBF865E}" srcId="{0ED26754-0741-4E76-B54D-584A5B35C6F0}" destId="{067C3F9E-CDD8-4B22-9532-36DE05CA1FE7}" srcOrd="1" destOrd="0" parTransId="{E2F67007-3386-4488-887F-B65B3CB33DE8}" sibTransId="{A9F2E4FF-2B60-4C54-B21F-312D620EB95C}"/>
    <dgm:cxn modelId="{F0B72961-0234-4F91-9879-F84D8636A3DA}" srcId="{0ED26754-0741-4E76-B54D-584A5B35C6F0}" destId="{F363EBF1-5BE3-431B-BC8D-10574EC2F38B}" srcOrd="2" destOrd="0" parTransId="{1C7308CA-86D2-4A5F-8E8C-D4537304A3D0}" sibTransId="{71B24982-2CAA-42EB-8739-DEF405ECFE6F}"/>
    <dgm:cxn modelId="{3B4A6DEB-C681-49BD-9C23-42DEFCC9BFB5}" type="presOf" srcId="{F363EBF1-5BE3-431B-BC8D-10574EC2F38B}" destId="{739F4969-E2F9-4039-A418-62AFC22ED16A}" srcOrd="0" destOrd="0" presId="urn:microsoft.com/office/officeart/2005/8/layout/matrix3"/>
    <dgm:cxn modelId="{48C62F30-76DC-4FB0-B028-0BF3A03EE752}" type="presOf" srcId="{0ED26754-0741-4E76-B54D-584A5B35C6F0}" destId="{01E374E2-2364-4C2C-ACE6-DC35CAB5D68C}" srcOrd="0" destOrd="0" presId="urn:microsoft.com/office/officeart/2005/8/layout/matrix3"/>
    <dgm:cxn modelId="{8EAE563E-A590-41FD-89A5-F87341771062}" type="presParOf" srcId="{01E374E2-2364-4C2C-ACE6-DC35CAB5D68C}" destId="{3AB12788-C4CD-4884-BBE9-56A8FA69614A}" srcOrd="0" destOrd="0" presId="urn:microsoft.com/office/officeart/2005/8/layout/matrix3"/>
    <dgm:cxn modelId="{195AC585-6EB1-41BC-ACB3-8B020636A684}" type="presParOf" srcId="{01E374E2-2364-4C2C-ACE6-DC35CAB5D68C}" destId="{BD4E676D-75DD-49AF-BCC5-B72A70373213}" srcOrd="1" destOrd="0" presId="urn:microsoft.com/office/officeart/2005/8/layout/matrix3"/>
    <dgm:cxn modelId="{DEB492B7-390E-4C03-95C4-BBAC5363ECE9}" type="presParOf" srcId="{01E374E2-2364-4C2C-ACE6-DC35CAB5D68C}" destId="{D2D3A28A-A59C-49B4-B315-A5A02EBB45E2}" srcOrd="2" destOrd="0" presId="urn:microsoft.com/office/officeart/2005/8/layout/matrix3"/>
    <dgm:cxn modelId="{55C88AA8-0E33-43CB-A2F5-C762CCFA6128}" type="presParOf" srcId="{01E374E2-2364-4C2C-ACE6-DC35CAB5D68C}" destId="{739F4969-E2F9-4039-A418-62AFC22ED16A}" srcOrd="3" destOrd="0" presId="urn:microsoft.com/office/officeart/2005/8/layout/matrix3"/>
    <dgm:cxn modelId="{8BBCE54E-E489-40C2-B9A2-2F1FEA26FDB1}" type="presParOf" srcId="{01E374E2-2364-4C2C-ACE6-DC35CAB5D68C}" destId="{557E43E0-1141-485E-A620-96D0BE7A6D9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E56ECC2-08B0-4EA2-B62D-E1381399544A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B9E5ADD-5C90-4737-9432-A43413620266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dirty="0"/>
            <a:t>1</a:t>
          </a:r>
          <a:endParaRPr lang="en-US" dirty="0"/>
        </a:p>
      </dgm:t>
    </dgm:pt>
    <dgm:pt modelId="{0CDCA88E-8601-4616-A343-5FE54B7B889D}" type="parTrans" cxnId="{2515EE5E-D130-4312-869A-EB40BD06A7F6}">
      <dgm:prSet/>
      <dgm:spPr/>
      <dgm:t>
        <a:bodyPr/>
        <a:lstStyle/>
        <a:p>
          <a:endParaRPr lang="en-US"/>
        </a:p>
      </dgm:t>
    </dgm:pt>
    <dgm:pt modelId="{16C61EFE-CCA0-4586-B509-D5A7864EA4EF}" type="sibTrans" cxnId="{2515EE5E-D130-4312-869A-EB40BD06A7F6}">
      <dgm:prSet/>
      <dgm:spPr/>
      <dgm:t>
        <a:bodyPr/>
        <a:lstStyle/>
        <a:p>
          <a:endParaRPr lang="en-US"/>
        </a:p>
      </dgm:t>
    </dgm:pt>
    <dgm:pt modelId="{0140B5E1-4245-48B9-A490-0EF9AE8CE73C}">
      <dgm:prSet phldrT="[Text]" custT="1"/>
      <dgm:spPr/>
      <dgm:t>
        <a:bodyPr/>
        <a:lstStyle/>
        <a:p>
          <a:r>
            <a:rPr lang="ru-RU" sz="2800" dirty="0" err="1" smtClean="0"/>
            <a:t>Иттилоъ</a:t>
          </a:r>
          <a:r>
            <a:rPr lang="ru-RU" sz="2800" dirty="0" smtClean="0"/>
            <a:t> додан</a:t>
          </a:r>
          <a:endParaRPr lang="en-US" sz="2800" dirty="0"/>
        </a:p>
      </dgm:t>
    </dgm:pt>
    <dgm:pt modelId="{439F169D-FEE2-424E-B61B-29583E6A9D96}" type="parTrans" cxnId="{14F3B7DA-1C15-4EEB-AC90-3DC0D500E291}">
      <dgm:prSet/>
      <dgm:spPr/>
      <dgm:t>
        <a:bodyPr/>
        <a:lstStyle/>
        <a:p>
          <a:endParaRPr lang="en-US"/>
        </a:p>
      </dgm:t>
    </dgm:pt>
    <dgm:pt modelId="{D7F102BD-12C1-4609-B16D-E0BBC9BAD4B8}" type="sibTrans" cxnId="{14F3B7DA-1C15-4EEB-AC90-3DC0D500E291}">
      <dgm:prSet/>
      <dgm:spPr/>
      <dgm:t>
        <a:bodyPr/>
        <a:lstStyle/>
        <a:p>
          <a:endParaRPr lang="en-US"/>
        </a:p>
      </dgm:t>
    </dgm:pt>
    <dgm:pt modelId="{F15BC3D0-470F-4855-8C59-D3265124B14D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/>
            <a:t>2</a:t>
          </a:r>
          <a:endParaRPr lang="en-US" dirty="0"/>
        </a:p>
      </dgm:t>
    </dgm:pt>
    <dgm:pt modelId="{8DC13B64-4053-41AA-99B1-D933A9E97724}" type="parTrans" cxnId="{C73D4102-DFB5-4FBC-B269-51C0F2EC9D9C}">
      <dgm:prSet/>
      <dgm:spPr/>
      <dgm:t>
        <a:bodyPr/>
        <a:lstStyle/>
        <a:p>
          <a:endParaRPr lang="en-US"/>
        </a:p>
      </dgm:t>
    </dgm:pt>
    <dgm:pt modelId="{300EDA1D-33A0-42E3-8047-17492D40AFC0}" type="sibTrans" cxnId="{C73D4102-DFB5-4FBC-B269-51C0F2EC9D9C}">
      <dgm:prSet/>
      <dgm:spPr/>
      <dgm:t>
        <a:bodyPr/>
        <a:lstStyle/>
        <a:p>
          <a:endParaRPr lang="en-US"/>
        </a:p>
      </dgm:t>
    </dgm:pt>
    <dgm:pt modelId="{40AFFEFB-3FEC-48CD-84D0-49F81D6B3431}">
      <dgm:prSet phldrT="[Text]"/>
      <dgm:spPr/>
      <dgm:t>
        <a:bodyPr/>
        <a:lstStyle/>
        <a:p>
          <a:r>
            <a:rPr lang="ru-RU" dirty="0" err="1" smtClean="0"/>
            <a:t>Ҷалби</a:t>
          </a:r>
          <a:r>
            <a:rPr lang="ru-RU" dirty="0" smtClean="0"/>
            <a:t> </a:t>
          </a:r>
          <a:r>
            <a:rPr lang="ru-RU" dirty="0" err="1" smtClean="0"/>
            <a:t>таваҷҷуҳ</a:t>
          </a:r>
          <a:r>
            <a:rPr lang="ru-RU" dirty="0" smtClean="0"/>
            <a:t> </a:t>
          </a:r>
          <a:endParaRPr lang="en-US" dirty="0"/>
        </a:p>
      </dgm:t>
    </dgm:pt>
    <dgm:pt modelId="{7A063BF7-5CC6-42D8-A57B-68E0BB27E4A0}" type="parTrans" cxnId="{A86EEAC9-DA5D-4D49-8AD0-1509ACD8145D}">
      <dgm:prSet/>
      <dgm:spPr/>
      <dgm:t>
        <a:bodyPr/>
        <a:lstStyle/>
        <a:p>
          <a:endParaRPr lang="en-US"/>
        </a:p>
      </dgm:t>
    </dgm:pt>
    <dgm:pt modelId="{36F941DB-E7D1-4090-ADB8-56158481B085}" type="sibTrans" cxnId="{A86EEAC9-DA5D-4D49-8AD0-1509ACD8145D}">
      <dgm:prSet/>
      <dgm:spPr/>
      <dgm:t>
        <a:bodyPr/>
        <a:lstStyle/>
        <a:p>
          <a:endParaRPr lang="en-US"/>
        </a:p>
      </dgm:t>
    </dgm:pt>
    <dgm:pt modelId="{04FF6BB1-15BB-4236-972E-57F522EEEB4B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dirty="0"/>
            <a:t>3</a:t>
          </a:r>
          <a:endParaRPr lang="en-US" dirty="0"/>
        </a:p>
      </dgm:t>
    </dgm:pt>
    <dgm:pt modelId="{0BBA5A34-AD54-4166-BB3D-44F5A99EC36F}" type="parTrans" cxnId="{6634D217-3094-4FFF-B81C-94B2B5D2D5FC}">
      <dgm:prSet/>
      <dgm:spPr/>
      <dgm:t>
        <a:bodyPr/>
        <a:lstStyle/>
        <a:p>
          <a:endParaRPr lang="en-US"/>
        </a:p>
      </dgm:t>
    </dgm:pt>
    <dgm:pt modelId="{CDF7FD3D-2DEC-46FD-8BEA-4D28D49C14DB}" type="sibTrans" cxnId="{6634D217-3094-4FFF-B81C-94B2B5D2D5FC}">
      <dgm:prSet/>
      <dgm:spPr/>
      <dgm:t>
        <a:bodyPr/>
        <a:lstStyle/>
        <a:p>
          <a:endParaRPr lang="en-US"/>
        </a:p>
      </dgm:t>
    </dgm:pt>
    <dgm:pt modelId="{D044852B-1DD1-4E86-B8F8-C715B69113C9}">
      <dgm:prSet phldrT="[Text]"/>
      <dgm:spPr/>
      <dgm:t>
        <a:bodyPr/>
        <a:lstStyle/>
        <a:p>
          <a:r>
            <a:rPr lang="ru-RU" dirty="0" err="1" smtClean="0"/>
            <a:t>Таҳрик</a:t>
          </a:r>
          <a:r>
            <a:rPr lang="ru-RU" dirty="0" smtClean="0"/>
            <a:t> додан ба </a:t>
          </a:r>
          <a:r>
            <a:rPr lang="ru-RU" dirty="0" err="1" smtClean="0"/>
            <a:t>амал</a:t>
          </a:r>
          <a:endParaRPr lang="en-US" dirty="0"/>
        </a:p>
      </dgm:t>
    </dgm:pt>
    <dgm:pt modelId="{D7F633F0-DB3C-42D9-9E6D-AAFB0E5D22A8}" type="parTrans" cxnId="{73125E04-000F-49B5-BECC-AA48ECB3ADBE}">
      <dgm:prSet/>
      <dgm:spPr/>
      <dgm:t>
        <a:bodyPr/>
        <a:lstStyle/>
        <a:p>
          <a:endParaRPr lang="en-US"/>
        </a:p>
      </dgm:t>
    </dgm:pt>
    <dgm:pt modelId="{EB26AA1D-6537-46F7-87FA-419DEA1E28D4}" type="sibTrans" cxnId="{73125E04-000F-49B5-BECC-AA48ECB3ADBE}">
      <dgm:prSet/>
      <dgm:spPr/>
      <dgm:t>
        <a:bodyPr/>
        <a:lstStyle/>
        <a:p>
          <a:endParaRPr lang="en-US"/>
        </a:p>
      </dgm:t>
    </dgm:pt>
    <dgm:pt modelId="{EFB55CE9-45F3-4838-87D6-489667E1A0E5}" type="pres">
      <dgm:prSet presAssocID="{0E56ECC2-08B0-4EA2-B62D-E1381399544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781799D-698F-4DF4-9D61-60A9F3C043A6}" type="pres">
      <dgm:prSet presAssocID="{1B9E5ADD-5C90-4737-9432-A43413620266}" presName="composite" presStyleCnt="0"/>
      <dgm:spPr/>
    </dgm:pt>
    <dgm:pt modelId="{74315E89-AD43-4E89-8F49-6639875AE0AA}" type="pres">
      <dgm:prSet presAssocID="{1B9E5ADD-5C90-4737-9432-A43413620266}" presName="bentUpArrow1" presStyleLbl="alignImgPlace1" presStyleIdx="0" presStyleCnt="2" custLinFactNeighborX="55905" custLinFactNeighborY="0"/>
      <dgm:spPr>
        <a:solidFill>
          <a:schemeClr val="accent2">
            <a:lumMod val="40000"/>
            <a:lumOff val="60000"/>
          </a:schemeClr>
        </a:solidFill>
      </dgm:spPr>
    </dgm:pt>
    <dgm:pt modelId="{2C30CC1E-7E0A-47AE-A34D-7F83100D5582}" type="pres">
      <dgm:prSet presAssocID="{1B9E5ADD-5C90-4737-9432-A43413620266}" presName="ParentText" presStyleLbl="node1" presStyleIdx="0" presStyleCnt="3" custLinFactNeighborX="30806" custLinFactNeighborY="500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B1853D-6E61-47BB-822C-5BDF5A71D31F}" type="pres">
      <dgm:prSet presAssocID="{1B9E5ADD-5C90-4737-9432-A43413620266}" presName="ChildText" presStyleLbl="revTx" presStyleIdx="0" presStyleCnt="3" custScaleX="286376" custLinFactX="29958" custLinFactNeighborX="100000" custLinFactNeighborY="12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D0972F-9FAD-4776-A9FC-6B3B9D79A0EF}" type="pres">
      <dgm:prSet presAssocID="{16C61EFE-CCA0-4586-B509-D5A7864EA4EF}" presName="sibTrans" presStyleCnt="0"/>
      <dgm:spPr/>
    </dgm:pt>
    <dgm:pt modelId="{77FCDE7D-BFEB-4387-AFEA-C2108E406AC0}" type="pres">
      <dgm:prSet presAssocID="{F15BC3D0-470F-4855-8C59-D3265124B14D}" presName="composite" presStyleCnt="0"/>
      <dgm:spPr/>
    </dgm:pt>
    <dgm:pt modelId="{D2FEC898-2D09-46BE-93A9-1A4BCEB58A39}" type="pres">
      <dgm:prSet presAssocID="{F15BC3D0-470F-4855-8C59-D3265124B14D}" presName="bentUpArrow1" presStyleLbl="alignImgPlace1" presStyleIdx="1" presStyleCnt="2"/>
      <dgm:spPr>
        <a:solidFill>
          <a:schemeClr val="accent2">
            <a:lumMod val="40000"/>
            <a:lumOff val="60000"/>
          </a:schemeClr>
        </a:solidFill>
      </dgm:spPr>
    </dgm:pt>
    <dgm:pt modelId="{FE8E62A6-F799-4FC3-9D10-F53651BBE487}" type="pres">
      <dgm:prSet presAssocID="{F15BC3D0-470F-4855-8C59-D3265124B14D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CA2DA9-AF51-4DBF-99A9-E0BEFEF748DB}" type="pres">
      <dgm:prSet presAssocID="{F15BC3D0-470F-4855-8C59-D3265124B14D}" presName="ChildText" presStyleLbl="revTx" presStyleIdx="1" presStyleCnt="3" custScaleX="404459" custScaleY="101193" custLinFactX="44397" custLinFactNeighborX="100000" custLinFactNeighborY="-61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2A7F7A-9340-4B89-91F7-40C8FDEF203B}" type="pres">
      <dgm:prSet presAssocID="{300EDA1D-33A0-42E3-8047-17492D40AFC0}" presName="sibTrans" presStyleCnt="0"/>
      <dgm:spPr/>
    </dgm:pt>
    <dgm:pt modelId="{1FDD610E-B8F9-4700-BB94-355195AF8DFC}" type="pres">
      <dgm:prSet presAssocID="{04FF6BB1-15BB-4236-972E-57F522EEEB4B}" presName="composite" presStyleCnt="0"/>
      <dgm:spPr/>
    </dgm:pt>
    <dgm:pt modelId="{A28D48CE-E826-4DCF-AB7A-2CBEE311114C}" type="pres">
      <dgm:prSet presAssocID="{04FF6BB1-15BB-4236-972E-57F522EEEB4B}" presName="ParentText" presStyleLbl="node1" presStyleIdx="2" presStyleCnt="3" custLinFactNeighborX="-39208" custLinFactNeighborY="-1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54F937-F684-4530-B2BE-20472CBB6ACC}" type="pres">
      <dgm:prSet presAssocID="{04FF6BB1-15BB-4236-972E-57F522EEEB4B}" presName="FinalChildText" presStyleLbl="revTx" presStyleIdx="2" presStyleCnt="3" custScaleX="329071" custLinFactNeighborX="67404" custLinFactNeighborY="-80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6D6965-B690-4972-80C7-E26D11446FC2}" type="presOf" srcId="{40AFFEFB-3FEC-48CD-84D0-49F81D6B3431}" destId="{F0CA2DA9-AF51-4DBF-99A9-E0BEFEF748DB}" srcOrd="0" destOrd="0" presId="urn:microsoft.com/office/officeart/2005/8/layout/StepDownProcess"/>
    <dgm:cxn modelId="{14F3B7DA-1C15-4EEB-AC90-3DC0D500E291}" srcId="{1B9E5ADD-5C90-4737-9432-A43413620266}" destId="{0140B5E1-4245-48B9-A490-0EF9AE8CE73C}" srcOrd="0" destOrd="0" parTransId="{439F169D-FEE2-424E-B61B-29583E6A9D96}" sibTransId="{D7F102BD-12C1-4609-B16D-E0BBC9BAD4B8}"/>
    <dgm:cxn modelId="{A86EEAC9-DA5D-4D49-8AD0-1509ACD8145D}" srcId="{F15BC3D0-470F-4855-8C59-D3265124B14D}" destId="{40AFFEFB-3FEC-48CD-84D0-49F81D6B3431}" srcOrd="0" destOrd="0" parTransId="{7A063BF7-5CC6-42D8-A57B-68E0BB27E4A0}" sibTransId="{36F941DB-E7D1-4090-ADB8-56158481B085}"/>
    <dgm:cxn modelId="{981D5456-B0D9-4754-83E9-A87269FBB925}" type="presOf" srcId="{1B9E5ADD-5C90-4737-9432-A43413620266}" destId="{2C30CC1E-7E0A-47AE-A34D-7F83100D5582}" srcOrd="0" destOrd="0" presId="urn:microsoft.com/office/officeart/2005/8/layout/StepDownProcess"/>
    <dgm:cxn modelId="{0BD940C2-7503-4D62-B78C-A1EBEDDBD93C}" type="presOf" srcId="{D044852B-1DD1-4E86-B8F8-C715B69113C9}" destId="{E554F937-F684-4530-B2BE-20472CBB6ACC}" srcOrd="0" destOrd="0" presId="urn:microsoft.com/office/officeart/2005/8/layout/StepDownProcess"/>
    <dgm:cxn modelId="{00AA0B6F-4FAF-4336-A04D-E4B8D1C0D6E4}" type="presOf" srcId="{0E56ECC2-08B0-4EA2-B62D-E1381399544A}" destId="{EFB55CE9-45F3-4838-87D6-489667E1A0E5}" srcOrd="0" destOrd="0" presId="urn:microsoft.com/office/officeart/2005/8/layout/StepDownProcess"/>
    <dgm:cxn modelId="{C73D4102-DFB5-4FBC-B269-51C0F2EC9D9C}" srcId="{0E56ECC2-08B0-4EA2-B62D-E1381399544A}" destId="{F15BC3D0-470F-4855-8C59-D3265124B14D}" srcOrd="1" destOrd="0" parTransId="{8DC13B64-4053-41AA-99B1-D933A9E97724}" sibTransId="{300EDA1D-33A0-42E3-8047-17492D40AFC0}"/>
    <dgm:cxn modelId="{C037844C-405B-4542-8F48-E0EE392EF9C3}" type="presOf" srcId="{04FF6BB1-15BB-4236-972E-57F522EEEB4B}" destId="{A28D48CE-E826-4DCF-AB7A-2CBEE311114C}" srcOrd="0" destOrd="0" presId="urn:microsoft.com/office/officeart/2005/8/layout/StepDownProcess"/>
    <dgm:cxn modelId="{6634D217-3094-4FFF-B81C-94B2B5D2D5FC}" srcId="{0E56ECC2-08B0-4EA2-B62D-E1381399544A}" destId="{04FF6BB1-15BB-4236-972E-57F522EEEB4B}" srcOrd="2" destOrd="0" parTransId="{0BBA5A34-AD54-4166-BB3D-44F5A99EC36F}" sibTransId="{CDF7FD3D-2DEC-46FD-8BEA-4D28D49C14DB}"/>
    <dgm:cxn modelId="{73125E04-000F-49B5-BECC-AA48ECB3ADBE}" srcId="{04FF6BB1-15BB-4236-972E-57F522EEEB4B}" destId="{D044852B-1DD1-4E86-B8F8-C715B69113C9}" srcOrd="0" destOrd="0" parTransId="{D7F633F0-DB3C-42D9-9E6D-AAFB0E5D22A8}" sibTransId="{EB26AA1D-6537-46F7-87FA-419DEA1E28D4}"/>
    <dgm:cxn modelId="{2515EE5E-D130-4312-869A-EB40BD06A7F6}" srcId="{0E56ECC2-08B0-4EA2-B62D-E1381399544A}" destId="{1B9E5ADD-5C90-4737-9432-A43413620266}" srcOrd="0" destOrd="0" parTransId="{0CDCA88E-8601-4616-A343-5FE54B7B889D}" sibTransId="{16C61EFE-CCA0-4586-B509-D5A7864EA4EF}"/>
    <dgm:cxn modelId="{53FAA8E9-E374-4557-AEC8-9E8CB8B0E4ED}" type="presOf" srcId="{0140B5E1-4245-48B9-A490-0EF9AE8CE73C}" destId="{4CB1853D-6E61-47BB-822C-5BDF5A71D31F}" srcOrd="0" destOrd="0" presId="urn:microsoft.com/office/officeart/2005/8/layout/StepDownProcess"/>
    <dgm:cxn modelId="{139754B0-30C2-4A97-AE11-2C653DCBAEAB}" type="presOf" srcId="{F15BC3D0-470F-4855-8C59-D3265124B14D}" destId="{FE8E62A6-F799-4FC3-9D10-F53651BBE487}" srcOrd="0" destOrd="0" presId="urn:microsoft.com/office/officeart/2005/8/layout/StepDownProcess"/>
    <dgm:cxn modelId="{7C6C3AF3-CDD8-4F24-B1F0-45DB66A0049D}" type="presParOf" srcId="{EFB55CE9-45F3-4838-87D6-489667E1A0E5}" destId="{E781799D-698F-4DF4-9D61-60A9F3C043A6}" srcOrd="0" destOrd="0" presId="urn:microsoft.com/office/officeart/2005/8/layout/StepDownProcess"/>
    <dgm:cxn modelId="{7E18D4ED-5284-468F-AE0E-D613F4BD81D4}" type="presParOf" srcId="{E781799D-698F-4DF4-9D61-60A9F3C043A6}" destId="{74315E89-AD43-4E89-8F49-6639875AE0AA}" srcOrd="0" destOrd="0" presId="urn:microsoft.com/office/officeart/2005/8/layout/StepDownProcess"/>
    <dgm:cxn modelId="{CE510E5B-5FDC-4EAA-A3DC-B2938BB4940A}" type="presParOf" srcId="{E781799D-698F-4DF4-9D61-60A9F3C043A6}" destId="{2C30CC1E-7E0A-47AE-A34D-7F83100D5582}" srcOrd="1" destOrd="0" presId="urn:microsoft.com/office/officeart/2005/8/layout/StepDownProcess"/>
    <dgm:cxn modelId="{47A58D21-5B0F-44C9-8434-10592F8B56CF}" type="presParOf" srcId="{E781799D-698F-4DF4-9D61-60A9F3C043A6}" destId="{4CB1853D-6E61-47BB-822C-5BDF5A71D31F}" srcOrd="2" destOrd="0" presId="urn:microsoft.com/office/officeart/2005/8/layout/StepDownProcess"/>
    <dgm:cxn modelId="{E64AB9C6-AE82-4298-BC2E-D1032436E6BC}" type="presParOf" srcId="{EFB55CE9-45F3-4838-87D6-489667E1A0E5}" destId="{31D0972F-9FAD-4776-A9FC-6B3B9D79A0EF}" srcOrd="1" destOrd="0" presId="urn:microsoft.com/office/officeart/2005/8/layout/StepDownProcess"/>
    <dgm:cxn modelId="{5DDE5061-9136-4A8A-A652-7426507F5973}" type="presParOf" srcId="{EFB55CE9-45F3-4838-87D6-489667E1A0E5}" destId="{77FCDE7D-BFEB-4387-AFEA-C2108E406AC0}" srcOrd="2" destOrd="0" presId="urn:microsoft.com/office/officeart/2005/8/layout/StepDownProcess"/>
    <dgm:cxn modelId="{1E196DCD-1525-4251-A80A-93DAD17341D1}" type="presParOf" srcId="{77FCDE7D-BFEB-4387-AFEA-C2108E406AC0}" destId="{D2FEC898-2D09-46BE-93A9-1A4BCEB58A39}" srcOrd="0" destOrd="0" presId="urn:microsoft.com/office/officeart/2005/8/layout/StepDownProcess"/>
    <dgm:cxn modelId="{551F9DC1-786B-4F37-B1C8-30DF95B8F646}" type="presParOf" srcId="{77FCDE7D-BFEB-4387-AFEA-C2108E406AC0}" destId="{FE8E62A6-F799-4FC3-9D10-F53651BBE487}" srcOrd="1" destOrd="0" presId="urn:microsoft.com/office/officeart/2005/8/layout/StepDownProcess"/>
    <dgm:cxn modelId="{32A89538-D721-4512-9E17-385790ECE636}" type="presParOf" srcId="{77FCDE7D-BFEB-4387-AFEA-C2108E406AC0}" destId="{F0CA2DA9-AF51-4DBF-99A9-E0BEFEF748DB}" srcOrd="2" destOrd="0" presId="urn:microsoft.com/office/officeart/2005/8/layout/StepDownProcess"/>
    <dgm:cxn modelId="{0B4B70AE-CA39-414A-BBD6-7639D6656EB8}" type="presParOf" srcId="{EFB55CE9-45F3-4838-87D6-489667E1A0E5}" destId="{B52A7F7A-9340-4B89-91F7-40C8FDEF203B}" srcOrd="3" destOrd="0" presId="urn:microsoft.com/office/officeart/2005/8/layout/StepDownProcess"/>
    <dgm:cxn modelId="{C7FE4521-219F-4BFB-AED3-023A4846308B}" type="presParOf" srcId="{EFB55CE9-45F3-4838-87D6-489667E1A0E5}" destId="{1FDD610E-B8F9-4700-BB94-355195AF8DFC}" srcOrd="4" destOrd="0" presId="urn:microsoft.com/office/officeart/2005/8/layout/StepDownProcess"/>
    <dgm:cxn modelId="{EB16C2BB-6550-4C4F-982D-1879898B9E72}" type="presParOf" srcId="{1FDD610E-B8F9-4700-BB94-355195AF8DFC}" destId="{A28D48CE-E826-4DCF-AB7A-2CBEE311114C}" srcOrd="0" destOrd="0" presId="urn:microsoft.com/office/officeart/2005/8/layout/StepDownProcess"/>
    <dgm:cxn modelId="{4D74587A-FF75-434D-80BB-328CC58AC8A6}" type="presParOf" srcId="{1FDD610E-B8F9-4700-BB94-355195AF8DFC}" destId="{E554F937-F684-4530-B2BE-20472CBB6ACC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61982D5-C710-450C-A0CE-207B7ECAB7AC}" type="doc">
      <dgm:prSet loTypeId="urn:microsoft.com/office/officeart/2005/8/layout/radial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2129C49-32ED-40F1-B59F-FCF25BD537A1}">
      <dgm:prSet phldrT="[Text]" custT="1"/>
      <dgm:spPr/>
      <dgm:t>
        <a:bodyPr/>
        <a:lstStyle/>
        <a:p>
          <a:r>
            <a:rPr lang="ru-RU" sz="2400" dirty="0" err="1" smtClean="0"/>
            <a:t>Сохтори</a:t>
          </a:r>
          <a:r>
            <a:rPr lang="ru-RU" sz="2400" dirty="0" smtClean="0"/>
            <a:t> </a:t>
          </a:r>
          <a:r>
            <a:rPr lang="ru-RU" sz="2400" dirty="0" err="1" smtClean="0"/>
            <a:t>муаррифӣ</a:t>
          </a:r>
          <a:r>
            <a:rPr lang="ru-RU" sz="2400" dirty="0" smtClean="0"/>
            <a:t> - </a:t>
          </a:r>
          <a:endParaRPr lang="en-US" sz="2400" dirty="0"/>
        </a:p>
      </dgm:t>
    </dgm:pt>
    <dgm:pt modelId="{0C88EC52-3CC6-40AD-8B0C-CE551E772621}" type="parTrans" cxnId="{F8431961-53C8-42D7-AC22-F4F60296C25E}">
      <dgm:prSet/>
      <dgm:spPr/>
      <dgm:t>
        <a:bodyPr/>
        <a:lstStyle/>
        <a:p>
          <a:endParaRPr lang="en-US" sz="2000"/>
        </a:p>
      </dgm:t>
    </dgm:pt>
    <dgm:pt modelId="{EC7EFE74-2CD5-47F7-B662-791BE1221658}" type="sibTrans" cxnId="{F8431961-53C8-42D7-AC22-F4F60296C25E}">
      <dgm:prSet/>
      <dgm:spPr/>
      <dgm:t>
        <a:bodyPr/>
        <a:lstStyle/>
        <a:p>
          <a:endParaRPr lang="en-US" sz="2000"/>
        </a:p>
      </dgm:t>
    </dgm:pt>
    <dgm:pt modelId="{CA0E7222-FA5D-4CD8-A2F8-BE5C13D6DE88}">
      <dgm:prSet phldrT="[Text]" custT="1"/>
      <dgm:spPr/>
      <dgm:t>
        <a:bodyPr/>
        <a:lstStyle/>
        <a:p>
          <a:r>
            <a:rPr lang="ru-RU" sz="2800" dirty="0" err="1" smtClean="0"/>
            <a:t>Баромад</a:t>
          </a:r>
          <a:r>
            <a:rPr lang="ru-RU" sz="2800" dirty="0" smtClean="0"/>
            <a:t> </a:t>
          </a:r>
          <a:endParaRPr lang="en-US" sz="2800" dirty="0"/>
        </a:p>
      </dgm:t>
    </dgm:pt>
    <dgm:pt modelId="{E40FF8AF-F725-4373-BFC0-193AEFB1F396}" type="parTrans" cxnId="{0B004D13-7D54-48EF-8C1F-D86ED071C6BA}">
      <dgm:prSet/>
      <dgm:spPr/>
      <dgm:t>
        <a:bodyPr/>
        <a:lstStyle/>
        <a:p>
          <a:endParaRPr lang="en-US" sz="2000"/>
        </a:p>
      </dgm:t>
    </dgm:pt>
    <dgm:pt modelId="{FB0D53A9-2028-4114-82A7-2E3D8D110B83}" type="sibTrans" cxnId="{0B004D13-7D54-48EF-8C1F-D86ED071C6BA}">
      <dgm:prSet/>
      <dgm:spPr/>
      <dgm:t>
        <a:bodyPr/>
        <a:lstStyle/>
        <a:p>
          <a:endParaRPr lang="en-US" sz="2000"/>
        </a:p>
      </dgm:t>
    </dgm:pt>
    <dgm:pt modelId="{4125DED6-FF54-4F18-8275-9C099FDB10AA}">
      <dgm:prSet phldrT="[Text]" custT="1"/>
      <dgm:spPr/>
      <dgm:t>
        <a:bodyPr/>
        <a:lstStyle/>
        <a:p>
          <a:r>
            <a:rPr lang="ru-RU" sz="2800" dirty="0" err="1" smtClean="0"/>
            <a:t>Қисми</a:t>
          </a:r>
          <a:r>
            <a:rPr lang="ru-RU" sz="2800" dirty="0" smtClean="0"/>
            <a:t> </a:t>
          </a:r>
          <a:r>
            <a:rPr lang="ru-RU" sz="2800" dirty="0" err="1" smtClean="0"/>
            <a:t>асосӣ</a:t>
          </a:r>
          <a:r>
            <a:rPr lang="ru-RU" sz="2800" dirty="0" smtClean="0"/>
            <a:t> </a:t>
          </a:r>
          <a:endParaRPr lang="en-US" sz="2800" dirty="0"/>
        </a:p>
      </dgm:t>
    </dgm:pt>
    <dgm:pt modelId="{D2D884B6-ED3B-41EE-9D6D-EFBFB7F18A3B}" type="parTrans" cxnId="{0E210BB0-2B6D-4597-A1B0-64DE27BFCDF5}">
      <dgm:prSet/>
      <dgm:spPr/>
      <dgm:t>
        <a:bodyPr/>
        <a:lstStyle/>
        <a:p>
          <a:endParaRPr lang="en-US" sz="2000"/>
        </a:p>
      </dgm:t>
    </dgm:pt>
    <dgm:pt modelId="{EBD7C6E4-AE10-4CE1-B24D-2AABFFDD71B3}" type="sibTrans" cxnId="{0E210BB0-2B6D-4597-A1B0-64DE27BFCDF5}">
      <dgm:prSet/>
      <dgm:spPr/>
      <dgm:t>
        <a:bodyPr/>
        <a:lstStyle/>
        <a:p>
          <a:endParaRPr lang="en-US" sz="2000"/>
        </a:p>
      </dgm:t>
    </dgm:pt>
    <dgm:pt modelId="{7BF876F2-E03B-4266-A9FA-DAD25C005D17}">
      <dgm:prSet phldrT="[Text]" custT="1"/>
      <dgm:spPr/>
      <dgm:t>
        <a:bodyPr/>
        <a:lstStyle/>
        <a:p>
          <a:r>
            <a:rPr lang="ru-RU" sz="2800" dirty="0" err="1" smtClean="0"/>
            <a:t>Хулоса</a:t>
          </a:r>
          <a:r>
            <a:rPr lang="ru-RU" sz="2800" dirty="0" smtClean="0"/>
            <a:t>  </a:t>
          </a:r>
          <a:endParaRPr lang="en-US" sz="2800" dirty="0"/>
        </a:p>
      </dgm:t>
    </dgm:pt>
    <dgm:pt modelId="{00A2AA73-C12D-47DE-A38A-94F33F17065F}" type="parTrans" cxnId="{BB09FDF7-6565-4E48-8A0C-1E702434F329}">
      <dgm:prSet/>
      <dgm:spPr/>
      <dgm:t>
        <a:bodyPr/>
        <a:lstStyle/>
        <a:p>
          <a:endParaRPr lang="en-US" sz="2000"/>
        </a:p>
      </dgm:t>
    </dgm:pt>
    <dgm:pt modelId="{DB475E98-190E-4981-96C4-316E4721FF90}" type="sibTrans" cxnId="{BB09FDF7-6565-4E48-8A0C-1E702434F329}">
      <dgm:prSet/>
      <dgm:spPr/>
      <dgm:t>
        <a:bodyPr/>
        <a:lstStyle/>
        <a:p>
          <a:endParaRPr lang="en-US" sz="2000"/>
        </a:p>
      </dgm:t>
    </dgm:pt>
    <dgm:pt modelId="{2018368E-E544-4BC5-AF65-50B457617F1A}" type="pres">
      <dgm:prSet presAssocID="{F61982D5-C710-450C-A0CE-207B7ECAB7A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6E0BA8-552B-4080-9E2F-E238FE8D5EE0}" type="pres">
      <dgm:prSet presAssocID="{42129C49-32ED-40F1-B59F-FCF25BD537A1}" presName="centerShape" presStyleLbl="node0" presStyleIdx="0" presStyleCnt="1"/>
      <dgm:spPr/>
      <dgm:t>
        <a:bodyPr/>
        <a:lstStyle/>
        <a:p>
          <a:endParaRPr lang="ru-RU"/>
        </a:p>
      </dgm:t>
    </dgm:pt>
    <dgm:pt modelId="{52192F7F-2FF5-4AD2-967D-C0FA345FCD18}" type="pres">
      <dgm:prSet presAssocID="{E40FF8AF-F725-4373-BFC0-193AEFB1F396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FCB76C15-E80C-4BF7-89F0-9DA5D1AEFD45}" type="pres">
      <dgm:prSet presAssocID="{CA0E7222-FA5D-4CD8-A2F8-BE5C13D6DE8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D37A09-CAA6-49F9-B4A5-01436FC18AD7}" type="pres">
      <dgm:prSet presAssocID="{D2D884B6-ED3B-41EE-9D6D-EFBFB7F18A3B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95F5ABE0-708B-4532-9485-6827CDE33ACA}" type="pres">
      <dgm:prSet presAssocID="{4125DED6-FF54-4F18-8275-9C099FDB10A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1E4A08-108E-4A67-B0CA-A738CC1DF84C}" type="pres">
      <dgm:prSet presAssocID="{00A2AA73-C12D-47DE-A38A-94F33F17065F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D874F8CD-2583-4001-8F4F-9E81C8B2A358}" type="pres">
      <dgm:prSet presAssocID="{7BF876F2-E03B-4266-A9FA-DAD25C005D1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30787E-7C04-4C15-B1CC-A630BD243D36}" type="presOf" srcId="{D2D884B6-ED3B-41EE-9D6D-EFBFB7F18A3B}" destId="{C4D37A09-CAA6-49F9-B4A5-01436FC18AD7}" srcOrd="0" destOrd="0" presId="urn:microsoft.com/office/officeart/2005/8/layout/radial4"/>
    <dgm:cxn modelId="{4215A2D1-7FE1-4FC5-8BAD-5E7CEFE7AA70}" type="presOf" srcId="{42129C49-32ED-40F1-B59F-FCF25BD537A1}" destId="{A26E0BA8-552B-4080-9E2F-E238FE8D5EE0}" srcOrd="0" destOrd="0" presId="urn:microsoft.com/office/officeart/2005/8/layout/radial4"/>
    <dgm:cxn modelId="{BB09FDF7-6565-4E48-8A0C-1E702434F329}" srcId="{42129C49-32ED-40F1-B59F-FCF25BD537A1}" destId="{7BF876F2-E03B-4266-A9FA-DAD25C005D17}" srcOrd="2" destOrd="0" parTransId="{00A2AA73-C12D-47DE-A38A-94F33F17065F}" sibTransId="{DB475E98-190E-4981-96C4-316E4721FF90}"/>
    <dgm:cxn modelId="{0E210BB0-2B6D-4597-A1B0-64DE27BFCDF5}" srcId="{42129C49-32ED-40F1-B59F-FCF25BD537A1}" destId="{4125DED6-FF54-4F18-8275-9C099FDB10AA}" srcOrd="1" destOrd="0" parTransId="{D2D884B6-ED3B-41EE-9D6D-EFBFB7F18A3B}" sibTransId="{EBD7C6E4-AE10-4CE1-B24D-2AABFFDD71B3}"/>
    <dgm:cxn modelId="{7B6838FC-9D4B-4EBB-BEFD-C5FFF46E7352}" type="presOf" srcId="{E40FF8AF-F725-4373-BFC0-193AEFB1F396}" destId="{52192F7F-2FF5-4AD2-967D-C0FA345FCD18}" srcOrd="0" destOrd="0" presId="urn:microsoft.com/office/officeart/2005/8/layout/radial4"/>
    <dgm:cxn modelId="{F8431961-53C8-42D7-AC22-F4F60296C25E}" srcId="{F61982D5-C710-450C-A0CE-207B7ECAB7AC}" destId="{42129C49-32ED-40F1-B59F-FCF25BD537A1}" srcOrd="0" destOrd="0" parTransId="{0C88EC52-3CC6-40AD-8B0C-CE551E772621}" sibTransId="{EC7EFE74-2CD5-47F7-B662-791BE1221658}"/>
    <dgm:cxn modelId="{AA0C6CA6-0D9A-4E27-A8E2-EE31583BFAA7}" type="presOf" srcId="{4125DED6-FF54-4F18-8275-9C099FDB10AA}" destId="{95F5ABE0-708B-4532-9485-6827CDE33ACA}" srcOrd="0" destOrd="0" presId="urn:microsoft.com/office/officeart/2005/8/layout/radial4"/>
    <dgm:cxn modelId="{B3BDE803-D432-407D-97D3-BC11A675AB7B}" type="presOf" srcId="{F61982D5-C710-450C-A0CE-207B7ECAB7AC}" destId="{2018368E-E544-4BC5-AF65-50B457617F1A}" srcOrd="0" destOrd="0" presId="urn:microsoft.com/office/officeart/2005/8/layout/radial4"/>
    <dgm:cxn modelId="{86485BB2-8E43-40F5-8CF6-6F74A0627528}" type="presOf" srcId="{7BF876F2-E03B-4266-A9FA-DAD25C005D17}" destId="{D874F8CD-2583-4001-8F4F-9E81C8B2A358}" srcOrd="0" destOrd="0" presId="urn:microsoft.com/office/officeart/2005/8/layout/radial4"/>
    <dgm:cxn modelId="{0B004D13-7D54-48EF-8C1F-D86ED071C6BA}" srcId="{42129C49-32ED-40F1-B59F-FCF25BD537A1}" destId="{CA0E7222-FA5D-4CD8-A2F8-BE5C13D6DE88}" srcOrd="0" destOrd="0" parTransId="{E40FF8AF-F725-4373-BFC0-193AEFB1F396}" sibTransId="{FB0D53A9-2028-4114-82A7-2E3D8D110B83}"/>
    <dgm:cxn modelId="{2BB3ACB5-83DE-48D7-81DC-E302963FB097}" type="presOf" srcId="{CA0E7222-FA5D-4CD8-A2F8-BE5C13D6DE88}" destId="{FCB76C15-E80C-4BF7-89F0-9DA5D1AEFD45}" srcOrd="0" destOrd="0" presId="urn:microsoft.com/office/officeart/2005/8/layout/radial4"/>
    <dgm:cxn modelId="{C27862E7-443E-47B4-8F5B-16A2B05D8DC8}" type="presOf" srcId="{00A2AA73-C12D-47DE-A38A-94F33F17065F}" destId="{8A1E4A08-108E-4A67-B0CA-A738CC1DF84C}" srcOrd="0" destOrd="0" presId="urn:microsoft.com/office/officeart/2005/8/layout/radial4"/>
    <dgm:cxn modelId="{DC2108B4-D062-4846-BBB9-0336111CA35B}" type="presParOf" srcId="{2018368E-E544-4BC5-AF65-50B457617F1A}" destId="{A26E0BA8-552B-4080-9E2F-E238FE8D5EE0}" srcOrd="0" destOrd="0" presId="urn:microsoft.com/office/officeart/2005/8/layout/radial4"/>
    <dgm:cxn modelId="{930B6BE6-12A5-4A45-AB9D-707A4D07E245}" type="presParOf" srcId="{2018368E-E544-4BC5-AF65-50B457617F1A}" destId="{52192F7F-2FF5-4AD2-967D-C0FA345FCD18}" srcOrd="1" destOrd="0" presId="urn:microsoft.com/office/officeart/2005/8/layout/radial4"/>
    <dgm:cxn modelId="{666BA16A-218B-4CD5-A743-98E9E55BD6C2}" type="presParOf" srcId="{2018368E-E544-4BC5-AF65-50B457617F1A}" destId="{FCB76C15-E80C-4BF7-89F0-9DA5D1AEFD45}" srcOrd="2" destOrd="0" presId="urn:microsoft.com/office/officeart/2005/8/layout/radial4"/>
    <dgm:cxn modelId="{F5A8F26F-AE2C-4357-BC0B-C745C268260F}" type="presParOf" srcId="{2018368E-E544-4BC5-AF65-50B457617F1A}" destId="{C4D37A09-CAA6-49F9-B4A5-01436FC18AD7}" srcOrd="3" destOrd="0" presId="urn:microsoft.com/office/officeart/2005/8/layout/radial4"/>
    <dgm:cxn modelId="{1D4F72EA-09CA-4633-93D8-50BDFA9D2B71}" type="presParOf" srcId="{2018368E-E544-4BC5-AF65-50B457617F1A}" destId="{95F5ABE0-708B-4532-9485-6827CDE33ACA}" srcOrd="4" destOrd="0" presId="urn:microsoft.com/office/officeart/2005/8/layout/radial4"/>
    <dgm:cxn modelId="{D2C8B2CA-A5F4-49B8-9FE0-81A28A9A9AF2}" type="presParOf" srcId="{2018368E-E544-4BC5-AF65-50B457617F1A}" destId="{8A1E4A08-108E-4A67-B0CA-A738CC1DF84C}" srcOrd="5" destOrd="0" presId="urn:microsoft.com/office/officeart/2005/8/layout/radial4"/>
    <dgm:cxn modelId="{8E89059E-9CC7-4CA7-8865-DE50F4CA582D}" type="presParOf" srcId="{2018368E-E544-4BC5-AF65-50B457617F1A}" destId="{D874F8CD-2583-4001-8F4F-9E81C8B2A358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91772D-F35C-4053-A7EC-6555ACA3352C}">
      <dsp:nvSpPr>
        <dsp:cNvPr id="0" name=""/>
        <dsp:cNvSpPr/>
      </dsp:nvSpPr>
      <dsp:spPr>
        <a:xfrm rot="20893167">
          <a:off x="2910" y="1947822"/>
          <a:ext cx="3110507" cy="2021830"/>
        </a:xfrm>
        <a:prstGeom prst="round2Same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AutoNum type="arabicPeriod"/>
          </a:pPr>
          <a:r>
            <a:rPr lang="ru-RU" sz="2400" kern="1200" dirty="0">
              <a:solidFill>
                <a:schemeClr val="tx1"/>
              </a:solidFill>
            </a:rPr>
            <a:t>1. </a:t>
          </a:r>
          <a:r>
            <a:rPr lang="ru-RU" sz="2400" kern="1200" dirty="0" smtClean="0">
              <a:solidFill>
                <a:schemeClr val="tx1"/>
              </a:solidFill>
            </a:rPr>
            <a:t>Маъракаи </a:t>
          </a:r>
          <a:r>
            <a:rPr lang="ru-RU" sz="2400" kern="1200" dirty="0" err="1" smtClean="0">
              <a:solidFill>
                <a:schemeClr val="tx1"/>
              </a:solidFill>
            </a:rPr>
            <a:t>иттилоотиии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ҷамъиятӣ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11683" y="2045481"/>
        <a:ext cx="2913111" cy="1923132"/>
      </dsp:txXfrm>
    </dsp:sp>
    <dsp:sp modelId="{ABA980E4-C622-4887-89F6-0149DCBBD997}">
      <dsp:nvSpPr>
        <dsp:cNvPr id="0" name=""/>
        <dsp:cNvSpPr/>
      </dsp:nvSpPr>
      <dsp:spPr>
        <a:xfrm>
          <a:off x="3524746" y="403910"/>
          <a:ext cx="3110507" cy="2545969"/>
        </a:xfrm>
        <a:prstGeom prst="round2SameRect">
          <a:avLst/>
        </a:prstGeom>
        <a:solidFill>
          <a:schemeClr val="accent3">
            <a:hueOff val="337107"/>
            <a:satOff val="-13274"/>
            <a:lumOff val="6471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chemeClr val="tx1"/>
              </a:solidFill>
            </a:rPr>
            <a:t>2.</a:t>
          </a:r>
          <a:r>
            <a:rPr lang="ru-RU" sz="2400" kern="1200" baseline="0" dirty="0">
              <a:solidFill>
                <a:schemeClr val="tx1"/>
              </a:solidFill>
            </a:rPr>
            <a:t> </a:t>
          </a:r>
          <a:r>
            <a:rPr lang="ru-RU" sz="2400" kern="1200" baseline="0" dirty="0" err="1" smtClean="0">
              <a:solidFill>
                <a:schemeClr val="tx1"/>
              </a:solidFill>
            </a:rPr>
            <a:t>Ҳамкорӣ</a:t>
          </a:r>
          <a:r>
            <a:rPr lang="ru-RU" sz="2400" kern="1200" baseline="0" dirty="0" smtClean="0">
              <a:solidFill>
                <a:schemeClr val="tx1"/>
              </a:solidFill>
            </a:rPr>
            <a:t> </a:t>
          </a:r>
          <a:r>
            <a:rPr lang="ru-RU" sz="2400" kern="1200" baseline="0" dirty="0" err="1" smtClean="0">
              <a:solidFill>
                <a:schemeClr val="tx1"/>
              </a:solidFill>
            </a:rPr>
            <a:t>бо</a:t>
          </a:r>
          <a:r>
            <a:rPr lang="ru-RU" sz="2400" kern="1200" baseline="0" dirty="0" smtClean="0">
              <a:solidFill>
                <a:schemeClr val="tx1"/>
              </a:solidFill>
            </a:rPr>
            <a:t> </a:t>
          </a:r>
          <a:r>
            <a:rPr lang="ru-RU" sz="2400" kern="1200" baseline="0" dirty="0" err="1" smtClean="0">
              <a:solidFill>
                <a:schemeClr val="tx1"/>
              </a:solidFill>
            </a:rPr>
            <a:t>ҷонибҳои</a:t>
          </a:r>
          <a:r>
            <a:rPr lang="ru-RU" sz="2400" kern="1200" baseline="0" dirty="0" smtClean="0">
              <a:solidFill>
                <a:schemeClr val="tx1"/>
              </a:solidFill>
            </a:rPr>
            <a:t> </a:t>
          </a:r>
          <a:r>
            <a:rPr lang="ru-RU" sz="2400" kern="1200" baseline="0" dirty="0" err="1" smtClean="0">
              <a:solidFill>
                <a:schemeClr val="tx1"/>
              </a:solidFill>
            </a:rPr>
            <a:t>манфиатдор</a:t>
          </a:r>
          <a:r>
            <a:rPr lang="ru-RU" sz="2400" kern="1200" baseline="0" dirty="0" smtClean="0">
              <a:solidFill>
                <a:schemeClr val="tx1"/>
              </a:solidFill>
            </a:rPr>
            <a:t>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649030" y="528194"/>
        <a:ext cx="2861939" cy="2421685"/>
      </dsp:txXfrm>
    </dsp:sp>
    <dsp:sp modelId="{F5180894-C3F5-4F15-A2F4-4418FA6C042D}">
      <dsp:nvSpPr>
        <dsp:cNvPr id="0" name=""/>
        <dsp:cNvSpPr/>
      </dsp:nvSpPr>
      <dsp:spPr>
        <a:xfrm rot="1063458">
          <a:off x="7046581" y="1947822"/>
          <a:ext cx="3110507" cy="2021830"/>
        </a:xfrm>
        <a:prstGeom prst="round2SameRect">
          <a:avLst/>
        </a:prstGeom>
        <a:solidFill>
          <a:schemeClr val="accent3">
            <a:hueOff val="674214"/>
            <a:satOff val="-26549"/>
            <a:lumOff val="12941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chemeClr val="tx1"/>
              </a:solidFill>
            </a:rPr>
            <a:t>3. </a:t>
          </a:r>
          <a:r>
            <a:rPr lang="ru-RU" sz="2400" kern="1200" dirty="0" smtClean="0">
              <a:solidFill>
                <a:schemeClr val="tx1"/>
              </a:solidFill>
            </a:rPr>
            <a:t>Маъракаи </a:t>
          </a:r>
          <a:r>
            <a:rPr lang="ru-RU" sz="2400" kern="1200" dirty="0" err="1" smtClean="0">
              <a:solidFill>
                <a:schemeClr val="tx1"/>
              </a:solidFill>
            </a:rPr>
            <a:t>иттилоотӣ</a:t>
          </a:r>
          <a:r>
            <a:rPr lang="ru-RU" sz="2400" kern="1200" dirty="0" smtClean="0">
              <a:solidFill>
                <a:schemeClr val="tx1"/>
              </a:solidFill>
            </a:rPr>
            <a:t>  </a:t>
          </a:r>
          <a:r>
            <a:rPr lang="ru-RU" sz="2400" kern="1200" dirty="0" err="1" smtClean="0">
              <a:solidFill>
                <a:schemeClr val="tx1"/>
              </a:solidFill>
            </a:rPr>
            <a:t>тавассути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расонаҳо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7130255" y="2044178"/>
        <a:ext cx="2913111" cy="192313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C30A7-956E-40DA-815A-287A75D8EB67}">
      <dsp:nvSpPr>
        <dsp:cNvPr id="0" name=""/>
        <dsp:cNvSpPr/>
      </dsp:nvSpPr>
      <dsp:spPr>
        <a:xfrm>
          <a:off x="13085" y="958529"/>
          <a:ext cx="3089581" cy="6911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err="1" smtClean="0"/>
            <a:t>Баромад</a:t>
          </a:r>
          <a:r>
            <a:rPr lang="ru-RU" sz="3200" kern="1200" dirty="0" smtClean="0"/>
            <a:t>  </a:t>
          </a:r>
          <a:endParaRPr lang="en-US" sz="3200" kern="1200" dirty="0"/>
        </a:p>
      </dsp:txBody>
      <dsp:txXfrm>
        <a:off x="13085" y="958529"/>
        <a:ext cx="3089581" cy="691125"/>
      </dsp:txXfrm>
    </dsp:sp>
    <dsp:sp modelId="{B0288AF8-279F-442C-B012-672EFEF75103}">
      <dsp:nvSpPr>
        <dsp:cNvPr id="0" name=""/>
        <dsp:cNvSpPr/>
      </dsp:nvSpPr>
      <dsp:spPr>
        <a:xfrm>
          <a:off x="13085" y="1649654"/>
          <a:ext cx="3089581" cy="17653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/>
            <a:t>«</a:t>
          </a:r>
          <a:r>
            <a:rPr lang="ru-RU" sz="3200" kern="1200" dirty="0" err="1" smtClean="0"/>
            <a:t>Чангак</a:t>
          </a:r>
          <a:r>
            <a:rPr lang="ru-RU" sz="3200" kern="1200" dirty="0" smtClean="0"/>
            <a:t>» </a:t>
          </a: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err="1" smtClean="0"/>
            <a:t>Мавзуъ</a:t>
          </a:r>
          <a:r>
            <a:rPr lang="ru-RU" sz="3200" kern="1200" dirty="0" smtClean="0"/>
            <a:t> </a:t>
          </a:r>
          <a:endParaRPr lang="en-US" sz="3200" kern="1200" dirty="0"/>
        </a:p>
      </dsp:txBody>
      <dsp:txXfrm>
        <a:off x="13085" y="1649654"/>
        <a:ext cx="3089581" cy="1765378"/>
      </dsp:txXfrm>
    </dsp:sp>
    <dsp:sp modelId="{56DCDFE9-D8A2-44A9-8CD0-2A7441D0416A}">
      <dsp:nvSpPr>
        <dsp:cNvPr id="0" name=""/>
        <dsp:cNvSpPr/>
      </dsp:nvSpPr>
      <dsp:spPr>
        <a:xfrm>
          <a:off x="3535209" y="958529"/>
          <a:ext cx="3089581" cy="6911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err="1" smtClean="0"/>
            <a:t>Қисми</a:t>
          </a:r>
          <a:r>
            <a:rPr lang="ru-RU" sz="3200" kern="1200" dirty="0" smtClean="0"/>
            <a:t> </a:t>
          </a:r>
          <a:r>
            <a:rPr lang="ru-RU" sz="3200" kern="1200" dirty="0" err="1" smtClean="0"/>
            <a:t>асосӣ</a:t>
          </a:r>
          <a:r>
            <a:rPr lang="ru-RU" sz="3200" kern="1200" dirty="0" smtClean="0"/>
            <a:t>  </a:t>
          </a:r>
          <a:endParaRPr lang="en-US" sz="3200" kern="1200" dirty="0"/>
        </a:p>
      </dsp:txBody>
      <dsp:txXfrm>
        <a:off x="3535209" y="958529"/>
        <a:ext cx="3089581" cy="691125"/>
      </dsp:txXfrm>
    </dsp:sp>
    <dsp:sp modelId="{C2F70708-FEBA-41BC-8C32-2D2CCFF215FF}">
      <dsp:nvSpPr>
        <dsp:cNvPr id="0" name=""/>
        <dsp:cNvSpPr/>
      </dsp:nvSpPr>
      <dsp:spPr>
        <a:xfrm>
          <a:off x="3535209" y="1649654"/>
          <a:ext cx="3089581" cy="17653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err="1" smtClean="0"/>
            <a:t>Омор</a:t>
          </a:r>
          <a:r>
            <a:rPr lang="ru-RU" sz="3200" kern="1200" dirty="0" smtClean="0"/>
            <a:t> </a:t>
          </a: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err="1" smtClean="0"/>
            <a:t>Боваркунонӣ</a:t>
          </a:r>
          <a:endParaRPr lang="en-US" sz="3200" kern="1200" dirty="0"/>
        </a:p>
      </dsp:txBody>
      <dsp:txXfrm>
        <a:off x="3535209" y="1649654"/>
        <a:ext cx="3089581" cy="1765378"/>
      </dsp:txXfrm>
    </dsp:sp>
    <dsp:sp modelId="{8951278B-9A71-44D4-B869-7E90A87DE8AE}">
      <dsp:nvSpPr>
        <dsp:cNvPr id="0" name=""/>
        <dsp:cNvSpPr/>
      </dsp:nvSpPr>
      <dsp:spPr>
        <a:xfrm>
          <a:off x="7057332" y="958529"/>
          <a:ext cx="3089581" cy="6911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err="1" smtClean="0"/>
            <a:t>Хулоса</a:t>
          </a:r>
          <a:r>
            <a:rPr lang="ru-RU" sz="3200" kern="1200" dirty="0" smtClean="0"/>
            <a:t>  </a:t>
          </a:r>
          <a:endParaRPr lang="en-US" sz="3200" kern="1200" dirty="0"/>
        </a:p>
      </dsp:txBody>
      <dsp:txXfrm>
        <a:off x="7057332" y="958529"/>
        <a:ext cx="3089581" cy="691125"/>
      </dsp:txXfrm>
    </dsp:sp>
    <dsp:sp modelId="{41AF3388-3403-489A-90B7-08C8EFBA03C7}">
      <dsp:nvSpPr>
        <dsp:cNvPr id="0" name=""/>
        <dsp:cNvSpPr/>
      </dsp:nvSpPr>
      <dsp:spPr>
        <a:xfrm>
          <a:off x="7057332" y="1649654"/>
          <a:ext cx="3089581" cy="17653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err="1" smtClean="0"/>
            <a:t>Натиҷаҳо</a:t>
          </a:r>
          <a:r>
            <a:rPr lang="ru-RU" sz="3200" kern="1200" dirty="0" smtClean="0"/>
            <a:t> </a:t>
          </a: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err="1" smtClean="0"/>
            <a:t>Тавсияҳо</a:t>
          </a:r>
          <a:r>
            <a:rPr lang="ru-RU" sz="3200" kern="1200" dirty="0" smtClean="0"/>
            <a:t>  </a:t>
          </a:r>
          <a:endParaRPr lang="en-US" sz="3200" kern="1200" dirty="0"/>
        </a:p>
      </dsp:txBody>
      <dsp:txXfrm>
        <a:off x="7057332" y="1649654"/>
        <a:ext cx="3089581" cy="17653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AC6499-619A-4C0A-9D5E-6A29127F7048}">
      <dsp:nvSpPr>
        <dsp:cNvPr id="0" name=""/>
        <dsp:cNvSpPr/>
      </dsp:nvSpPr>
      <dsp:spPr>
        <a:xfrm>
          <a:off x="0" y="0"/>
          <a:ext cx="10386391" cy="4154556"/>
        </a:xfrm>
        <a:prstGeom prst="leftRightRibbon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FA3606-20B8-4DD0-91D6-43AAD8F36ED4}">
      <dsp:nvSpPr>
        <dsp:cNvPr id="0" name=""/>
        <dsp:cNvSpPr/>
      </dsp:nvSpPr>
      <dsp:spPr>
        <a:xfrm>
          <a:off x="940907" y="627367"/>
          <a:ext cx="4038428" cy="2241728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chilly" dir="t"/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568" rIns="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solidFill>
                <a:schemeClr val="tx1"/>
              </a:solidFill>
            </a:rPr>
            <a:t>Манзур</a:t>
          </a:r>
          <a:r>
            <a:rPr lang="ru-RU" sz="2800" kern="1200" dirty="0" smtClean="0">
              <a:solidFill>
                <a:schemeClr val="tx1"/>
              </a:solidFill>
            </a:rPr>
            <a:t>  </a:t>
          </a:r>
          <a:r>
            <a:rPr lang="ru-RU" sz="2800" kern="1200" dirty="0" err="1" smtClean="0">
              <a:solidFill>
                <a:schemeClr val="tx1"/>
              </a:solidFill>
            </a:rPr>
            <a:t>ҷамъоварии</a:t>
          </a:r>
          <a:r>
            <a:rPr lang="ru-RU" sz="2800" kern="1200" dirty="0" smtClean="0">
              <a:solidFill>
                <a:schemeClr val="tx1"/>
              </a:solidFill>
            </a:rPr>
            <a:t> </a:t>
          </a:r>
          <a:r>
            <a:rPr lang="ru-RU" sz="2800" kern="1200" dirty="0" err="1" smtClean="0">
              <a:solidFill>
                <a:schemeClr val="tx1"/>
              </a:solidFill>
            </a:rPr>
            <a:t>имзо</a:t>
          </a:r>
          <a:r>
            <a:rPr lang="ru-RU" sz="2800" kern="1200" dirty="0" smtClean="0">
              <a:solidFill>
                <a:schemeClr val="tx1"/>
              </a:solidFill>
            </a:rPr>
            <a:t>, </a:t>
          </a:r>
          <a:r>
            <a:rPr lang="ru-RU" sz="2800" kern="1200" dirty="0" err="1" smtClean="0">
              <a:solidFill>
                <a:schemeClr val="tx1"/>
              </a:solidFill>
            </a:rPr>
            <a:t>маҷлисҳо</a:t>
          </a:r>
          <a:r>
            <a:rPr lang="ru-RU" sz="2800" kern="1200" dirty="0" smtClean="0">
              <a:solidFill>
                <a:schemeClr val="tx1"/>
              </a:solidFill>
            </a:rPr>
            <a:t>, </a:t>
          </a:r>
          <a:r>
            <a:rPr lang="ru-RU" sz="2800" kern="1200" dirty="0" err="1" smtClean="0">
              <a:solidFill>
                <a:schemeClr val="tx1"/>
              </a:solidFill>
            </a:rPr>
            <a:t>шунидҳо</a:t>
          </a:r>
          <a:r>
            <a:rPr lang="ru-RU" sz="2800" kern="1200" dirty="0" smtClean="0">
              <a:solidFill>
                <a:schemeClr val="tx1"/>
              </a:solidFill>
            </a:rPr>
            <a:t>, </a:t>
          </a:r>
          <a:r>
            <a:rPr lang="ru-RU" sz="2800" kern="1200" dirty="0" err="1" smtClean="0">
              <a:solidFill>
                <a:schemeClr val="tx1"/>
              </a:solidFill>
            </a:rPr>
            <a:t>фаъолиятҳо</a:t>
          </a:r>
          <a:r>
            <a:rPr lang="ru-RU" sz="2800" kern="1200" dirty="0" smtClean="0">
              <a:solidFill>
                <a:schemeClr val="tx1"/>
              </a:solidFill>
            </a:rPr>
            <a:t> </a:t>
          </a:r>
          <a:r>
            <a:rPr lang="ru-RU" sz="2800" kern="1200" dirty="0" err="1" smtClean="0">
              <a:solidFill>
                <a:schemeClr val="tx1"/>
              </a:solidFill>
            </a:rPr>
            <a:t>ва</a:t>
          </a:r>
          <a:r>
            <a:rPr lang="ru-RU" sz="2800" kern="1200" dirty="0" smtClean="0">
              <a:solidFill>
                <a:schemeClr val="tx1"/>
              </a:solidFill>
            </a:rPr>
            <a:t> </a:t>
          </a:r>
          <a:r>
            <a:rPr lang="ru-RU" sz="2800" kern="1200" dirty="0" err="1" smtClean="0">
              <a:solidFill>
                <a:schemeClr val="tx1"/>
              </a:solidFill>
            </a:rPr>
            <a:t>флешмобҳо</a:t>
          </a:r>
          <a:r>
            <a:rPr lang="ru-RU" sz="2800" kern="1200" dirty="0" smtClean="0">
              <a:solidFill>
                <a:schemeClr val="tx1"/>
              </a:solidFill>
            </a:rPr>
            <a:t>  </a:t>
          </a:r>
          <a:r>
            <a:rPr lang="ru-RU" sz="2800" kern="1200" dirty="0" err="1" smtClean="0">
              <a:solidFill>
                <a:schemeClr val="tx1"/>
              </a:solidFill>
            </a:rPr>
            <a:t>аст</a:t>
          </a:r>
          <a:r>
            <a:rPr lang="ru-RU" sz="2800" kern="1200" dirty="0" smtClean="0">
              <a:solidFill>
                <a:schemeClr val="tx1"/>
              </a:solidFill>
            </a:rPr>
            <a:t> </a:t>
          </a:r>
          <a:endParaRPr lang="ru-RU" sz="2800" kern="1200" dirty="0">
            <a:solidFill>
              <a:schemeClr val="tx1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tx1"/>
              </a:solidFill>
            </a:rPr>
            <a:t>мисол</a:t>
          </a:r>
          <a:r>
            <a:rPr lang="ru-RU" sz="1600" kern="1200" dirty="0" smtClean="0">
              <a:solidFill>
                <a:schemeClr val="tx1"/>
              </a:solidFill>
            </a:rPr>
            <a:t>: </a:t>
          </a:r>
          <a:r>
            <a:rPr lang="ru-RU" sz="1600" kern="1200" dirty="0">
              <a:solidFill>
                <a:schemeClr val="tx1"/>
              </a:solidFill>
            </a:rPr>
            <a:t>экофорум  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940907" y="627367"/>
        <a:ext cx="4038428" cy="2241728"/>
      </dsp:txXfrm>
    </dsp:sp>
    <dsp:sp modelId="{166C9B6E-3230-4B7E-85D2-928CD8E9C2AF}">
      <dsp:nvSpPr>
        <dsp:cNvPr id="0" name=""/>
        <dsp:cNvSpPr/>
      </dsp:nvSpPr>
      <dsp:spPr>
        <a:xfrm>
          <a:off x="5193195" y="1573994"/>
          <a:ext cx="4050692" cy="2035732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chilly" dir="t"/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7348" rIns="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err="1" smtClean="0">
              <a:solidFill>
                <a:schemeClr val="tx1"/>
              </a:solidFill>
            </a:rPr>
            <a:t>Ҷалби</a:t>
          </a:r>
          <a:r>
            <a:rPr lang="ru-RU" sz="3300" kern="1200" dirty="0" smtClean="0">
              <a:solidFill>
                <a:schemeClr val="tx1"/>
              </a:solidFill>
            </a:rPr>
            <a:t> </a:t>
          </a:r>
          <a:r>
            <a:rPr lang="ru-RU" sz="3300" kern="1200" dirty="0" err="1" smtClean="0">
              <a:solidFill>
                <a:schemeClr val="tx1"/>
              </a:solidFill>
            </a:rPr>
            <a:t>фаъоли</a:t>
          </a:r>
          <a:r>
            <a:rPr lang="ru-RU" sz="3300" kern="1200" dirty="0" smtClean="0">
              <a:solidFill>
                <a:schemeClr val="tx1"/>
              </a:solidFill>
            </a:rPr>
            <a:t> </a:t>
          </a:r>
          <a:r>
            <a:rPr lang="ru-RU" sz="3300" kern="1200" dirty="0" err="1" smtClean="0">
              <a:solidFill>
                <a:schemeClr val="tx1"/>
              </a:solidFill>
            </a:rPr>
            <a:t>созмонҳои</a:t>
          </a:r>
          <a:r>
            <a:rPr lang="ru-RU" sz="3300" kern="1200" dirty="0" smtClean="0">
              <a:solidFill>
                <a:schemeClr val="tx1"/>
              </a:solidFill>
            </a:rPr>
            <a:t> </a:t>
          </a:r>
          <a:r>
            <a:rPr lang="ru-RU" sz="3300" kern="1200" dirty="0" err="1" smtClean="0">
              <a:solidFill>
                <a:schemeClr val="tx1"/>
              </a:solidFill>
            </a:rPr>
            <a:t>ҷамъиятӣ</a:t>
          </a:r>
          <a:r>
            <a:rPr lang="ru-RU" sz="3300" kern="1200" dirty="0" smtClean="0">
              <a:solidFill>
                <a:schemeClr val="tx1"/>
              </a:solidFill>
            </a:rPr>
            <a:t> </a:t>
          </a:r>
          <a:r>
            <a:rPr lang="ru-RU" sz="3300" kern="1200" dirty="0" err="1" smtClean="0">
              <a:solidFill>
                <a:schemeClr val="tx1"/>
              </a:solidFill>
            </a:rPr>
            <a:t>ва</a:t>
          </a:r>
          <a:r>
            <a:rPr lang="ru-RU" sz="3300" kern="1200" dirty="0" smtClean="0">
              <a:solidFill>
                <a:schemeClr val="tx1"/>
              </a:solidFill>
            </a:rPr>
            <a:t> </a:t>
          </a:r>
          <a:r>
            <a:rPr lang="ru-RU" sz="3300" kern="1200" dirty="0" err="1" smtClean="0">
              <a:solidFill>
                <a:schemeClr val="tx1"/>
              </a:solidFill>
            </a:rPr>
            <a:t>ҳизбҳои</a:t>
          </a:r>
          <a:r>
            <a:rPr lang="ru-RU" sz="3300" kern="1200" dirty="0" smtClean="0">
              <a:solidFill>
                <a:schemeClr val="tx1"/>
              </a:solidFill>
            </a:rPr>
            <a:t> </a:t>
          </a:r>
          <a:r>
            <a:rPr lang="ru-RU" sz="3300" kern="1200" dirty="0" err="1" smtClean="0">
              <a:solidFill>
                <a:schemeClr val="tx1"/>
              </a:solidFill>
            </a:rPr>
            <a:t>сиёсӣ</a:t>
          </a:r>
          <a:r>
            <a:rPr lang="ru-RU" sz="3300" kern="1200" dirty="0" smtClean="0">
              <a:solidFill>
                <a:schemeClr val="tx1"/>
              </a:solidFill>
            </a:rPr>
            <a:t> </a:t>
          </a:r>
          <a:endParaRPr lang="en-US" sz="3300" kern="1200" dirty="0">
            <a:solidFill>
              <a:schemeClr val="tx1"/>
            </a:solidFill>
          </a:endParaRPr>
        </a:p>
      </dsp:txBody>
      <dsp:txXfrm>
        <a:off x="5193195" y="1573994"/>
        <a:ext cx="4050692" cy="20357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A0EC0E-D53F-46E3-80E9-2303787962B6}">
      <dsp:nvSpPr>
        <dsp:cNvPr id="0" name=""/>
        <dsp:cNvSpPr/>
      </dsp:nvSpPr>
      <dsp:spPr>
        <a:xfrm rot="16200000">
          <a:off x="1485" y="1491"/>
          <a:ext cx="4370585" cy="4373557"/>
        </a:xfrm>
        <a:prstGeom prst="up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solidFill>
                <a:schemeClr val="tx1"/>
              </a:solidFill>
            </a:rPr>
            <a:t>Инъикоси</a:t>
          </a:r>
          <a:r>
            <a:rPr lang="ru-RU" sz="2800" kern="1200" dirty="0" smtClean="0">
              <a:solidFill>
                <a:schemeClr val="tx1"/>
              </a:solidFill>
            </a:rPr>
            <a:t> </a:t>
          </a:r>
          <a:r>
            <a:rPr lang="ru-RU" sz="2800" kern="1200" dirty="0" err="1" smtClean="0">
              <a:solidFill>
                <a:schemeClr val="tx1"/>
              </a:solidFill>
            </a:rPr>
            <a:t>фаъол</a:t>
          </a:r>
          <a:r>
            <a:rPr lang="ru-RU" sz="2800" kern="1200" dirty="0" smtClean="0">
              <a:solidFill>
                <a:schemeClr val="tx1"/>
              </a:solidFill>
            </a:rPr>
            <a:t> дар ВАО, </a:t>
          </a:r>
          <a:r>
            <a:rPr lang="ru-RU" sz="2800" kern="1200" dirty="0" err="1" smtClean="0">
              <a:solidFill>
                <a:schemeClr val="tx1"/>
              </a:solidFill>
            </a:rPr>
            <a:t>муроҷиатҳо</a:t>
          </a:r>
          <a:r>
            <a:rPr lang="ru-RU" sz="2800" kern="1200" dirty="0" smtClean="0">
              <a:solidFill>
                <a:schemeClr val="tx1"/>
              </a:solidFill>
            </a:rPr>
            <a:t>, </a:t>
          </a:r>
          <a:r>
            <a:rPr lang="ru-RU" sz="2800" kern="1200" dirty="0" err="1" smtClean="0">
              <a:solidFill>
                <a:schemeClr val="tx1"/>
              </a:solidFill>
            </a:rPr>
            <a:t>робитаҳои</a:t>
          </a:r>
          <a:r>
            <a:rPr lang="ru-RU" sz="2800" kern="1200" dirty="0" smtClean="0">
              <a:solidFill>
                <a:schemeClr val="tx1"/>
              </a:solidFill>
            </a:rPr>
            <a:t> </a:t>
          </a:r>
          <a:r>
            <a:rPr lang="ru-RU" sz="2800" kern="1200" dirty="0" err="1" smtClean="0">
              <a:solidFill>
                <a:schemeClr val="tx1"/>
              </a:solidFill>
            </a:rPr>
            <a:t>ғайримустақим</a:t>
          </a:r>
          <a:r>
            <a:rPr lang="ru-RU" sz="2800" kern="1200" dirty="0" smtClean="0">
              <a:solidFill>
                <a:schemeClr val="tx1"/>
              </a:solidFill>
            </a:rPr>
            <a:t> </a:t>
          </a:r>
          <a:endParaRPr lang="ru-RU" sz="2800" kern="1200" dirty="0">
            <a:solidFill>
              <a:schemeClr val="tx1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  </a:t>
          </a:r>
          <a:r>
            <a:rPr lang="ru-RU" sz="1800" kern="1200" dirty="0" err="1" smtClean="0">
              <a:solidFill>
                <a:schemeClr val="tx1"/>
              </a:solidFill>
            </a:rPr>
            <a:t>Мисол</a:t>
          </a:r>
          <a:r>
            <a:rPr lang="ru-RU" sz="1800" kern="1200" dirty="0" smtClean="0">
              <a:solidFill>
                <a:schemeClr val="tx1"/>
              </a:solidFill>
            </a:rPr>
            <a:t> :</a:t>
          </a:r>
          <a:r>
            <a:rPr lang="ru-RU" sz="1800" kern="1200" dirty="0" err="1" smtClean="0">
              <a:solidFill>
                <a:schemeClr val="tx1"/>
              </a:solidFill>
            </a:rPr>
            <a:t>буҷети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шаҳрвандӣ</a:t>
          </a:r>
          <a:endParaRPr lang="en-US" sz="1800" kern="1200" dirty="0">
            <a:solidFill>
              <a:schemeClr val="tx1"/>
            </a:solidFill>
          </a:endParaRPr>
        </a:p>
      </dsp:txBody>
      <dsp:txXfrm rot="5400000">
        <a:off x="764851" y="1095623"/>
        <a:ext cx="3608705" cy="2185293"/>
      </dsp:txXfrm>
    </dsp:sp>
    <dsp:sp modelId="{74184BAA-C7EB-42AF-BE9A-104D51CD684F}">
      <dsp:nvSpPr>
        <dsp:cNvPr id="0" name=""/>
        <dsp:cNvSpPr/>
      </dsp:nvSpPr>
      <dsp:spPr>
        <a:xfrm rot="5400000">
          <a:off x="5787158" y="1488"/>
          <a:ext cx="4370585" cy="4370585"/>
        </a:xfrm>
        <a:prstGeom prst="upArrow">
          <a:avLst>
            <a:gd name="adj1" fmla="val 50000"/>
            <a:gd name="adj2" fmla="val 35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solidFill>
                <a:schemeClr val="tx1"/>
              </a:solidFill>
            </a:rPr>
            <a:t>Гузаронидани</a:t>
          </a:r>
          <a:r>
            <a:rPr lang="ru-RU" sz="2800" kern="1200" dirty="0" smtClean="0">
              <a:solidFill>
                <a:schemeClr val="tx1"/>
              </a:solidFill>
            </a:rPr>
            <a:t> </a:t>
          </a:r>
          <a:r>
            <a:rPr lang="ru-RU" sz="2800" kern="1200" dirty="0" err="1" smtClean="0">
              <a:solidFill>
                <a:schemeClr val="tx1"/>
              </a:solidFill>
            </a:rPr>
            <a:t>конфронсҳои</a:t>
          </a:r>
          <a:r>
            <a:rPr lang="ru-RU" sz="2800" kern="1200" dirty="0" smtClean="0">
              <a:solidFill>
                <a:schemeClr val="tx1"/>
              </a:solidFill>
            </a:rPr>
            <a:t> </a:t>
          </a:r>
          <a:r>
            <a:rPr lang="ru-RU" sz="2800" kern="1200" dirty="0" err="1" smtClean="0">
              <a:solidFill>
                <a:schemeClr val="tx1"/>
              </a:solidFill>
            </a:rPr>
            <a:t>матбуотӣ</a:t>
          </a:r>
          <a:r>
            <a:rPr lang="ru-RU" sz="2800" kern="1200" dirty="0" smtClean="0">
              <a:solidFill>
                <a:schemeClr val="tx1"/>
              </a:solidFill>
            </a:rPr>
            <a:t>, </a:t>
          </a:r>
          <a:r>
            <a:rPr lang="ru-RU" sz="2800" kern="1200" dirty="0" err="1" smtClean="0">
              <a:solidFill>
                <a:schemeClr val="tx1"/>
              </a:solidFill>
            </a:rPr>
            <a:t>нашри</a:t>
          </a:r>
          <a:r>
            <a:rPr lang="ru-RU" sz="2800" kern="1200" dirty="0" smtClean="0">
              <a:solidFill>
                <a:schemeClr val="tx1"/>
              </a:solidFill>
            </a:rPr>
            <a:t> </a:t>
          </a:r>
          <a:r>
            <a:rPr lang="ru-RU" sz="2800" kern="1200" dirty="0" err="1" smtClean="0">
              <a:solidFill>
                <a:schemeClr val="tx1"/>
              </a:solidFill>
            </a:rPr>
            <a:t>мақола</a:t>
          </a:r>
          <a:r>
            <a:rPr lang="ru-RU" sz="2800" kern="1200" dirty="0" smtClean="0">
              <a:solidFill>
                <a:schemeClr val="tx1"/>
              </a:solidFill>
            </a:rPr>
            <a:t>, </a:t>
          </a:r>
          <a:r>
            <a:rPr lang="ru-RU" sz="2800" kern="1200" dirty="0" err="1" smtClean="0">
              <a:solidFill>
                <a:schemeClr val="tx1"/>
              </a:solidFill>
            </a:rPr>
            <a:t>мусоҳибаҳо</a:t>
          </a:r>
          <a:r>
            <a:rPr lang="ru-RU" sz="2800" kern="1200" dirty="0" smtClean="0">
              <a:solidFill>
                <a:schemeClr val="tx1"/>
              </a:solidFill>
            </a:rPr>
            <a:t>  дар </a:t>
          </a:r>
          <a:r>
            <a:rPr lang="ru-RU" sz="2800" kern="1200" dirty="0" err="1" smtClean="0">
              <a:solidFill>
                <a:schemeClr val="tx1"/>
              </a:solidFill>
            </a:rPr>
            <a:t>мавзуъ</a:t>
          </a:r>
          <a:r>
            <a:rPr lang="ru-RU" sz="2800" kern="1200" dirty="0" smtClean="0">
              <a:solidFill>
                <a:schemeClr val="tx1"/>
              </a:solidFill>
            </a:rPr>
            <a:t> </a:t>
          </a:r>
          <a:r>
            <a:rPr lang="ru-RU" sz="2800" kern="1200" dirty="0" err="1" smtClean="0">
              <a:solidFill>
                <a:schemeClr val="tx1"/>
              </a:solidFill>
            </a:rPr>
            <a:t>ва</a:t>
          </a:r>
          <a:r>
            <a:rPr lang="ru-RU" sz="2800" kern="1200" dirty="0" smtClean="0">
              <a:solidFill>
                <a:schemeClr val="tx1"/>
              </a:solidFill>
            </a:rPr>
            <a:t> </a:t>
          </a:r>
          <a:r>
            <a:rPr lang="ru-RU" sz="2800" kern="1200" dirty="0" err="1" smtClean="0">
              <a:solidFill>
                <a:schemeClr val="tx1"/>
              </a:solidFill>
            </a:rPr>
            <a:t>инфографика</a:t>
          </a:r>
          <a:r>
            <a:rPr lang="ru-RU" sz="2800" kern="1200" dirty="0" smtClean="0">
              <a:solidFill>
                <a:schemeClr val="tx1"/>
              </a:solidFill>
            </a:rPr>
            <a:t> </a:t>
          </a:r>
          <a:endParaRPr lang="en-US" sz="2800" kern="1200" dirty="0">
            <a:solidFill>
              <a:schemeClr val="tx1"/>
            </a:solidFill>
          </a:endParaRPr>
        </a:p>
      </dsp:txBody>
      <dsp:txXfrm rot="-5400000">
        <a:off x="5787158" y="1094134"/>
        <a:ext cx="3605733" cy="21852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F93799-F8DE-42B3-9EF7-C30C8BC95364}">
      <dsp:nvSpPr>
        <dsp:cNvPr id="0" name=""/>
        <dsp:cNvSpPr/>
      </dsp:nvSpPr>
      <dsp:spPr>
        <a:xfrm rot="16200000">
          <a:off x="2255" y="1488"/>
          <a:ext cx="4370585" cy="4370585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chemeClr val="tx1"/>
              </a:solidFill>
            </a:rPr>
            <a:t>На </a:t>
          </a:r>
          <a:r>
            <a:rPr lang="ru-RU" sz="2600" kern="1200" dirty="0" err="1" smtClean="0">
              <a:solidFill>
                <a:schemeClr val="tx1"/>
              </a:solidFill>
            </a:rPr>
            <a:t>ҳамеша</a:t>
          </a:r>
          <a:r>
            <a:rPr lang="ru-RU" sz="2600" kern="1200" dirty="0" smtClean="0">
              <a:solidFill>
                <a:schemeClr val="tx1"/>
              </a:solidFill>
            </a:rPr>
            <a:t> ба таври </a:t>
          </a:r>
          <a:r>
            <a:rPr lang="ru-RU" sz="2600" kern="1200" dirty="0" err="1" smtClean="0">
              <a:solidFill>
                <a:schemeClr val="tx1"/>
              </a:solidFill>
            </a:rPr>
            <a:t>оммавӣ</a:t>
          </a:r>
          <a:r>
            <a:rPr lang="ru-RU" sz="2600" kern="1200" dirty="0" smtClean="0">
              <a:solidFill>
                <a:schemeClr val="tx1"/>
              </a:solidFill>
            </a:rPr>
            <a:t> </a:t>
          </a:r>
          <a:endParaRPr lang="ru-RU" sz="2600" kern="1200" dirty="0">
            <a:solidFill>
              <a:schemeClr val="tx1"/>
            </a:solidFill>
          </a:endParaRP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>
            <a:solidFill>
              <a:schemeClr val="tx1"/>
            </a:solidFill>
          </a:endParaRP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solidFill>
                <a:schemeClr val="tx1"/>
              </a:solidFill>
            </a:rPr>
            <a:t>Мисол</a:t>
          </a:r>
          <a:r>
            <a:rPr lang="ru-RU" sz="1800" kern="1200" dirty="0" smtClean="0">
              <a:solidFill>
                <a:schemeClr val="tx1"/>
              </a:solidFill>
            </a:rPr>
            <a:t>: </a:t>
          </a:r>
          <a:r>
            <a:rPr lang="ru-RU" sz="1800" kern="1200" dirty="0" err="1" smtClean="0">
              <a:solidFill>
                <a:schemeClr val="tx1"/>
              </a:solidFill>
            </a:rPr>
            <a:t>шуроҳои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ҷамъиятӣ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endParaRPr lang="en-US" sz="1800" kern="1200" dirty="0">
            <a:solidFill>
              <a:schemeClr val="tx1"/>
            </a:solidFill>
          </a:endParaRPr>
        </a:p>
      </dsp:txBody>
      <dsp:txXfrm rot="5400000">
        <a:off x="2255" y="1094134"/>
        <a:ext cx="3605733" cy="2185293"/>
      </dsp:txXfrm>
    </dsp:sp>
    <dsp:sp modelId="{F512715D-85C9-4D6B-AF3D-8045E3500EBF}">
      <dsp:nvSpPr>
        <dsp:cNvPr id="0" name=""/>
        <dsp:cNvSpPr/>
      </dsp:nvSpPr>
      <dsp:spPr>
        <a:xfrm rot="5400000">
          <a:off x="5787158" y="1488"/>
          <a:ext cx="4370585" cy="4370585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>
              <a:solidFill>
                <a:schemeClr val="tx1"/>
              </a:solidFill>
            </a:rPr>
            <a:t>Мулоқот,гуфтушунидҳо</a:t>
          </a:r>
          <a:r>
            <a:rPr lang="ru-RU" sz="2300" kern="1200" dirty="0" smtClean="0">
              <a:solidFill>
                <a:schemeClr val="tx1"/>
              </a:solidFill>
            </a:rPr>
            <a:t> </a:t>
          </a:r>
          <a:r>
            <a:rPr lang="ru-RU" sz="2300" kern="1200" dirty="0" err="1" smtClean="0">
              <a:solidFill>
                <a:schemeClr val="tx1"/>
              </a:solidFill>
            </a:rPr>
            <a:t>ва</a:t>
          </a:r>
          <a:r>
            <a:rPr lang="ru-RU" sz="2300" kern="1200" dirty="0" smtClean="0">
              <a:solidFill>
                <a:schemeClr val="tx1"/>
              </a:solidFill>
            </a:rPr>
            <a:t> </a:t>
          </a:r>
          <a:r>
            <a:rPr lang="ru-RU" sz="2300" kern="1200" dirty="0" err="1" smtClean="0">
              <a:solidFill>
                <a:schemeClr val="tx1"/>
              </a:solidFill>
            </a:rPr>
            <a:t>иштирок</a:t>
          </a:r>
          <a:r>
            <a:rPr lang="ru-RU" sz="2300" kern="1200" dirty="0" smtClean="0">
              <a:solidFill>
                <a:schemeClr val="tx1"/>
              </a:solidFill>
            </a:rPr>
            <a:t> дар </a:t>
          </a:r>
          <a:r>
            <a:rPr lang="ru-RU" sz="2300" kern="1200" dirty="0" err="1" smtClean="0">
              <a:solidFill>
                <a:schemeClr val="tx1"/>
              </a:solidFill>
            </a:rPr>
            <a:t>чорабиниҳо</a:t>
          </a:r>
          <a:r>
            <a:rPr lang="ru-RU" sz="2300" kern="1200" dirty="0" smtClean="0">
              <a:solidFill>
                <a:schemeClr val="tx1"/>
              </a:solidFill>
            </a:rPr>
            <a:t> </a:t>
          </a:r>
          <a:endParaRPr lang="en-US" sz="2300" kern="1200" dirty="0">
            <a:solidFill>
              <a:schemeClr val="tx1"/>
            </a:solidFill>
          </a:endParaRPr>
        </a:p>
      </dsp:txBody>
      <dsp:txXfrm rot="-5400000">
        <a:off x="6552010" y="1094134"/>
        <a:ext cx="3605733" cy="21852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665066-E84C-47F2-81F8-12A36053F9FB}">
      <dsp:nvSpPr>
        <dsp:cNvPr id="0" name=""/>
        <dsp:cNvSpPr/>
      </dsp:nvSpPr>
      <dsp:spPr>
        <a:xfrm>
          <a:off x="0" y="388872"/>
          <a:ext cx="1038307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4B5515-4115-409F-9744-51B4E282C00B}">
      <dsp:nvSpPr>
        <dsp:cNvPr id="0" name=""/>
        <dsp:cNvSpPr/>
      </dsp:nvSpPr>
      <dsp:spPr>
        <a:xfrm>
          <a:off x="519153" y="78912"/>
          <a:ext cx="7268155" cy="619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4719" tIns="0" rIns="27471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AutoNum type="arabicPeriod"/>
          </a:pPr>
          <a:r>
            <a:rPr lang="ru-RU" sz="2400" kern="1200" dirty="0" smtClean="0">
              <a:solidFill>
                <a:schemeClr val="tx1"/>
              </a:solidFill>
            </a:rPr>
            <a:t>«</a:t>
          </a:r>
          <a:r>
            <a:rPr lang="ru-RU" sz="2400" kern="1200" dirty="0" err="1" smtClean="0">
              <a:solidFill>
                <a:schemeClr val="tx1"/>
              </a:solidFill>
            </a:rPr>
            <a:t>Ҳаракати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дуҷониба</a:t>
          </a:r>
          <a:r>
            <a:rPr lang="ru-RU" sz="2400" kern="1200" dirty="0" smtClean="0">
              <a:solidFill>
                <a:schemeClr val="tx1"/>
              </a:solidFill>
            </a:rPr>
            <a:t>», </a:t>
          </a:r>
          <a:r>
            <a:rPr lang="ru-RU" sz="2400" kern="1200" dirty="0" err="1" smtClean="0">
              <a:solidFill>
                <a:schemeClr val="tx1"/>
              </a:solidFill>
            </a:rPr>
            <a:t>гуфтугуйи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доимӣ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549415" y="109174"/>
        <a:ext cx="7207631" cy="559396"/>
      </dsp:txXfrm>
    </dsp:sp>
    <dsp:sp modelId="{8DBC0D6E-DBE4-43B2-9BC5-942F5E692172}">
      <dsp:nvSpPr>
        <dsp:cNvPr id="0" name=""/>
        <dsp:cNvSpPr/>
      </dsp:nvSpPr>
      <dsp:spPr>
        <a:xfrm>
          <a:off x="0" y="1341432"/>
          <a:ext cx="1038307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2629593"/>
              <a:satOff val="-15474"/>
              <a:lumOff val="58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DFB019-B40D-4C05-9B17-173500455858}">
      <dsp:nvSpPr>
        <dsp:cNvPr id="0" name=""/>
        <dsp:cNvSpPr/>
      </dsp:nvSpPr>
      <dsp:spPr>
        <a:xfrm>
          <a:off x="519153" y="1031472"/>
          <a:ext cx="7268155" cy="619920"/>
        </a:xfrm>
        <a:prstGeom prst="roundRect">
          <a:avLst/>
        </a:prstGeom>
        <a:solidFill>
          <a:schemeClr val="accent2">
            <a:hueOff val="2629593"/>
            <a:satOff val="-15474"/>
            <a:lumOff val="589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4719" tIns="0" rIns="27471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solidFill>
                <a:schemeClr val="tx1"/>
              </a:solidFill>
            </a:rPr>
            <a:t>Вақт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ва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сабурӣ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мехоҳад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549415" y="1061734"/>
        <a:ext cx="7207631" cy="559396"/>
      </dsp:txXfrm>
    </dsp:sp>
    <dsp:sp modelId="{3A06CFED-2EB4-41D8-ACE8-334C7561055F}">
      <dsp:nvSpPr>
        <dsp:cNvPr id="0" name=""/>
        <dsp:cNvSpPr/>
      </dsp:nvSpPr>
      <dsp:spPr>
        <a:xfrm>
          <a:off x="0" y="2293992"/>
          <a:ext cx="1038307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5259187"/>
              <a:satOff val="-30948"/>
              <a:lumOff val="117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F9D99C-C2F0-4092-85FC-873F6BB076F8}">
      <dsp:nvSpPr>
        <dsp:cNvPr id="0" name=""/>
        <dsp:cNvSpPr/>
      </dsp:nvSpPr>
      <dsp:spPr>
        <a:xfrm>
          <a:off x="519153" y="1984032"/>
          <a:ext cx="7268155" cy="619920"/>
        </a:xfrm>
        <a:prstGeom prst="roundRect">
          <a:avLst/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4719" tIns="0" rIns="27471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solidFill>
                <a:schemeClr val="tx1"/>
              </a:solidFill>
            </a:rPr>
            <a:t>Бартарафсозии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муқовиматҳо</a:t>
          </a:r>
          <a:r>
            <a:rPr lang="ru-RU" sz="2400" kern="1200" dirty="0" smtClean="0">
              <a:solidFill>
                <a:schemeClr val="tx1"/>
              </a:solidFill>
            </a:rPr>
            <a:t>, </a:t>
          </a:r>
          <a:r>
            <a:rPr lang="ru-RU" sz="2400" kern="1200" dirty="0" err="1" smtClean="0">
              <a:solidFill>
                <a:schemeClr val="tx1"/>
              </a:solidFill>
            </a:rPr>
            <a:t>қабули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тавсияҳо</a:t>
          </a:r>
          <a:r>
            <a:rPr lang="ru-RU" sz="2400" kern="1200" dirty="0" smtClean="0">
              <a:solidFill>
                <a:schemeClr val="tx1"/>
              </a:solidFill>
            </a:rPr>
            <a:t> аз </a:t>
          </a:r>
          <a:r>
            <a:rPr lang="ru-RU" sz="2400" kern="1200" dirty="0" err="1" smtClean="0">
              <a:solidFill>
                <a:schemeClr val="tx1"/>
              </a:solidFill>
            </a:rPr>
            <a:t>ҷониби</a:t>
          </a:r>
          <a:r>
            <a:rPr lang="ru-RU" sz="2400" kern="1200" dirty="0" smtClean="0">
              <a:solidFill>
                <a:schemeClr val="tx1"/>
              </a:solidFill>
            </a:rPr>
            <a:t> худ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549415" y="2014294"/>
        <a:ext cx="7207631" cy="559396"/>
      </dsp:txXfrm>
    </dsp:sp>
    <dsp:sp modelId="{42B6E7CB-D86D-4A69-BF36-828E84EDCA3F}">
      <dsp:nvSpPr>
        <dsp:cNvPr id="0" name=""/>
        <dsp:cNvSpPr/>
      </dsp:nvSpPr>
      <dsp:spPr>
        <a:xfrm>
          <a:off x="0" y="3246552"/>
          <a:ext cx="1038307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7888781"/>
              <a:satOff val="-46421"/>
              <a:lumOff val="176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EDFCF3-19C9-4B5F-BC6D-024036DDD9CA}">
      <dsp:nvSpPr>
        <dsp:cNvPr id="0" name=""/>
        <dsp:cNvSpPr/>
      </dsp:nvSpPr>
      <dsp:spPr>
        <a:xfrm>
          <a:off x="519153" y="2936592"/>
          <a:ext cx="7268155" cy="619920"/>
        </a:xfrm>
        <a:prstGeom prst="roundRect">
          <a:avLst/>
        </a:prstGeom>
        <a:solidFill>
          <a:schemeClr val="accent2">
            <a:hueOff val="7888781"/>
            <a:satOff val="-46421"/>
            <a:lumOff val="1766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4719" tIns="0" rIns="27471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solidFill>
                <a:schemeClr val="tx1"/>
              </a:solidFill>
            </a:rPr>
            <a:t>Таъсиррасонӣ</a:t>
          </a:r>
          <a:r>
            <a:rPr lang="ru-RU" sz="2400" kern="1200" dirty="0" smtClean="0">
              <a:solidFill>
                <a:schemeClr val="tx1"/>
              </a:solidFill>
            </a:rPr>
            <a:t> ба </a:t>
          </a:r>
          <a:r>
            <a:rPr lang="ru-RU" sz="2400" kern="1200" dirty="0" err="1" smtClean="0">
              <a:solidFill>
                <a:schemeClr val="tx1"/>
              </a:solidFill>
            </a:rPr>
            <a:t>вазъи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мавҷуда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549415" y="2966854"/>
        <a:ext cx="7207631" cy="559396"/>
      </dsp:txXfrm>
    </dsp:sp>
    <dsp:sp modelId="{E6BB784F-51D7-4D7F-B0EF-3A014EAFCD5B}">
      <dsp:nvSpPr>
        <dsp:cNvPr id="0" name=""/>
        <dsp:cNvSpPr/>
      </dsp:nvSpPr>
      <dsp:spPr>
        <a:xfrm>
          <a:off x="0" y="4199112"/>
          <a:ext cx="1038307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10518374"/>
              <a:satOff val="-61895"/>
              <a:lumOff val="235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3AD5A0-2562-4DA3-97F0-5C84384EAF44}">
      <dsp:nvSpPr>
        <dsp:cNvPr id="0" name=""/>
        <dsp:cNvSpPr/>
      </dsp:nvSpPr>
      <dsp:spPr>
        <a:xfrm>
          <a:off x="519153" y="3889152"/>
          <a:ext cx="7268155" cy="619920"/>
        </a:xfrm>
        <a:prstGeom prst="roundRect">
          <a:avLst/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4719" tIns="0" rIns="27471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Сохтани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эътилоф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бо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ҷонибдорони</a:t>
          </a:r>
          <a:r>
            <a:rPr lang="ru-RU" sz="2400" kern="1200" dirty="0" smtClean="0">
              <a:solidFill>
                <a:schemeClr val="tx1"/>
              </a:solidFill>
            </a:rPr>
            <a:t> худ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549415" y="3919414"/>
        <a:ext cx="7207631" cy="5593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532BFE-E766-477F-B7F1-62A34BC9C45F}">
      <dsp:nvSpPr>
        <dsp:cNvPr id="0" name=""/>
        <dsp:cNvSpPr/>
      </dsp:nvSpPr>
      <dsp:spPr>
        <a:xfrm>
          <a:off x="835828" y="0"/>
          <a:ext cx="2776536" cy="277653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  </a:t>
          </a:r>
          <a:r>
            <a:rPr lang="ru-RU" sz="3200" kern="1200" dirty="0" err="1" smtClean="0"/>
            <a:t>Қосид</a:t>
          </a:r>
          <a:r>
            <a:rPr lang="ru-RU" sz="3200" kern="1200" dirty="0" smtClean="0"/>
            <a:t> (</a:t>
          </a:r>
          <a:r>
            <a:rPr lang="ru-RU" sz="3200" kern="1200" dirty="0" err="1" smtClean="0"/>
            <a:t>миёнрав</a:t>
          </a:r>
          <a:r>
            <a:rPr lang="ru-RU" sz="3200" kern="1200" dirty="0" smtClean="0"/>
            <a:t>)</a:t>
          </a:r>
          <a:endParaRPr lang="en-US" sz="3200" kern="1200" dirty="0"/>
        </a:p>
      </dsp:txBody>
      <dsp:txXfrm>
        <a:off x="1242442" y="406613"/>
        <a:ext cx="1963308" cy="1963304"/>
      </dsp:txXfrm>
    </dsp:sp>
    <dsp:sp modelId="{B2F980B0-54F5-4AAD-840F-6447D1667E41}">
      <dsp:nvSpPr>
        <dsp:cNvPr id="0" name=""/>
        <dsp:cNvSpPr/>
      </dsp:nvSpPr>
      <dsp:spPr>
        <a:xfrm>
          <a:off x="2263567" y="1851791"/>
          <a:ext cx="2776536" cy="2776530"/>
        </a:xfrm>
        <a:prstGeom prst="ellipse">
          <a:avLst/>
        </a:prstGeom>
        <a:solidFill>
          <a:schemeClr val="accent2">
            <a:alpha val="50000"/>
            <a:hueOff val="2629593"/>
            <a:satOff val="-15474"/>
            <a:lumOff val="589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 </a:t>
          </a:r>
          <a:r>
            <a:rPr lang="ru-RU" sz="3200" kern="1200" dirty="0" err="1" smtClean="0"/>
            <a:t>Тарафдорон</a:t>
          </a:r>
          <a:endParaRPr lang="en-US" sz="3200" kern="1200" dirty="0"/>
        </a:p>
      </dsp:txBody>
      <dsp:txXfrm>
        <a:off x="2670181" y="2258404"/>
        <a:ext cx="1963308" cy="1963304"/>
      </dsp:txXfrm>
    </dsp:sp>
    <dsp:sp modelId="{C58588CE-44D6-4031-9DED-9E0700A00254}">
      <dsp:nvSpPr>
        <dsp:cNvPr id="0" name=""/>
        <dsp:cNvSpPr/>
      </dsp:nvSpPr>
      <dsp:spPr>
        <a:xfrm>
          <a:off x="3692155" y="0"/>
          <a:ext cx="2776536" cy="2776530"/>
        </a:xfrm>
        <a:prstGeom prst="ellipse">
          <a:avLst/>
        </a:prstGeom>
        <a:solidFill>
          <a:schemeClr val="accent2">
            <a:alpha val="50000"/>
            <a:hueOff val="5259187"/>
            <a:satOff val="-30948"/>
            <a:lumOff val="1178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Ба </a:t>
          </a:r>
          <a:r>
            <a:rPr lang="ru-RU" sz="3200" kern="1200" dirty="0" err="1" smtClean="0"/>
            <a:t>кӣ</a:t>
          </a:r>
          <a:r>
            <a:rPr lang="ru-RU" sz="3200" kern="1200" dirty="0" smtClean="0"/>
            <a:t> </a:t>
          </a:r>
          <a:r>
            <a:rPr lang="ru-RU" sz="3200" kern="1200" dirty="0" err="1" smtClean="0"/>
            <a:t>равона</a:t>
          </a:r>
          <a:r>
            <a:rPr lang="ru-RU" sz="3200" kern="1200" dirty="0" smtClean="0"/>
            <a:t> </a:t>
          </a:r>
          <a:r>
            <a:rPr lang="ru-RU" sz="3200" kern="1200" dirty="0" err="1" smtClean="0"/>
            <a:t>шудаас</a:t>
          </a:r>
          <a:r>
            <a:rPr lang="tg-Cyrl-TJ" sz="3200" kern="1200" dirty="0" smtClean="0"/>
            <a:t> </a:t>
          </a:r>
          <a:r>
            <a:rPr lang="ru-RU" sz="3200" kern="1200" dirty="0" smtClean="0"/>
            <a:t>(</a:t>
          </a:r>
          <a:r>
            <a:rPr lang="ru-RU" sz="3200" kern="1200" dirty="0" err="1" smtClean="0"/>
            <a:t>тасмимирон</a:t>
          </a:r>
          <a:r>
            <a:rPr lang="ru-RU" sz="3200" kern="1200" dirty="0" smtClean="0"/>
            <a:t> </a:t>
          </a:r>
          <a:endParaRPr lang="en-US" sz="3200" kern="1200" dirty="0"/>
        </a:p>
      </dsp:txBody>
      <dsp:txXfrm>
        <a:off x="4098769" y="406613"/>
        <a:ext cx="1963308" cy="1963304"/>
      </dsp:txXfrm>
    </dsp:sp>
    <dsp:sp modelId="{7CBB8291-6026-4CD3-8D6F-77F4457EE6E4}">
      <dsp:nvSpPr>
        <dsp:cNvPr id="0" name=""/>
        <dsp:cNvSpPr/>
      </dsp:nvSpPr>
      <dsp:spPr>
        <a:xfrm>
          <a:off x="5119895" y="1851791"/>
          <a:ext cx="2776536" cy="2776530"/>
        </a:xfrm>
        <a:prstGeom prst="ellipse">
          <a:avLst/>
        </a:prstGeom>
        <a:solidFill>
          <a:schemeClr val="accent2">
            <a:alpha val="50000"/>
            <a:hueOff val="7888781"/>
            <a:satOff val="-46421"/>
            <a:lumOff val="1766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err="1" smtClean="0"/>
            <a:t>Муқобилон</a:t>
          </a:r>
          <a:r>
            <a:rPr lang="tg-Cyrl-TJ" sz="3200" kern="1200" dirty="0" smtClean="0"/>
            <a:t> </a:t>
          </a:r>
          <a:endParaRPr lang="en-US" sz="3200" kern="1200" dirty="0"/>
        </a:p>
      </dsp:txBody>
      <dsp:txXfrm>
        <a:off x="5526509" y="2258404"/>
        <a:ext cx="1963308" cy="1963304"/>
      </dsp:txXfrm>
    </dsp:sp>
    <dsp:sp modelId="{342A9C07-54A5-4C62-AFA8-2B0B812BDFF9}">
      <dsp:nvSpPr>
        <dsp:cNvPr id="0" name=""/>
        <dsp:cNvSpPr/>
      </dsp:nvSpPr>
      <dsp:spPr>
        <a:xfrm>
          <a:off x="6547634" y="0"/>
          <a:ext cx="2776536" cy="2776530"/>
        </a:xfrm>
        <a:prstGeom prst="ellipse">
          <a:avLst/>
        </a:prstGeom>
        <a:solidFill>
          <a:schemeClr val="accent2">
            <a:alpha val="50000"/>
            <a:hueOff val="10518374"/>
            <a:satOff val="-61895"/>
            <a:lumOff val="235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err="1" smtClean="0"/>
            <a:t>Бетарафҳо</a:t>
          </a:r>
          <a:r>
            <a:rPr lang="tg-Cyrl-TJ" sz="3200" kern="1200" dirty="0" smtClean="0"/>
            <a:t> </a:t>
          </a:r>
          <a:endParaRPr lang="en-US" sz="3200" kern="1200" dirty="0"/>
        </a:p>
      </dsp:txBody>
      <dsp:txXfrm>
        <a:off x="6954248" y="406613"/>
        <a:ext cx="1963308" cy="19633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12788-C4CD-4884-BBE9-56A8FA69614A}">
      <dsp:nvSpPr>
        <dsp:cNvPr id="0" name=""/>
        <dsp:cNvSpPr/>
      </dsp:nvSpPr>
      <dsp:spPr>
        <a:xfrm>
          <a:off x="850293" y="0"/>
          <a:ext cx="8459412" cy="4707834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4E676D-75DD-49AF-BCC5-B72A70373213}">
      <dsp:nvSpPr>
        <dsp:cNvPr id="0" name=""/>
        <dsp:cNvSpPr/>
      </dsp:nvSpPr>
      <dsp:spPr>
        <a:xfrm>
          <a:off x="923342" y="389885"/>
          <a:ext cx="3611832" cy="18360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 smtClean="0"/>
            <a:t>Ба </a:t>
          </a:r>
          <a:r>
            <a:rPr lang="ru-RU" sz="2800" kern="1200" dirty="0" err="1" smtClean="0"/>
            <a:t>тағйирот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муқобилият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нишон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медиҳанд</a:t>
          </a:r>
          <a:r>
            <a:rPr lang="ru-RU" sz="2800" kern="1200" dirty="0" smtClean="0"/>
            <a:t>, ба </a:t>
          </a:r>
          <a:r>
            <a:rPr lang="ru-RU" sz="2800" kern="1200" dirty="0" err="1" smtClean="0"/>
            <a:t>равандҳои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куҳна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содиқанд</a:t>
          </a:r>
          <a:r>
            <a:rPr lang="ru-RU" sz="2800" kern="1200" dirty="0" smtClean="0"/>
            <a:t>   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1012971" y="479514"/>
        <a:ext cx="3432574" cy="1656797"/>
      </dsp:txXfrm>
    </dsp:sp>
    <dsp:sp modelId="{D2D3A28A-A59C-49B4-B315-A5A02EBB45E2}">
      <dsp:nvSpPr>
        <dsp:cNvPr id="0" name=""/>
        <dsp:cNvSpPr/>
      </dsp:nvSpPr>
      <dsp:spPr>
        <a:xfrm>
          <a:off x="5194692" y="432904"/>
          <a:ext cx="3841192" cy="1836055"/>
        </a:xfrm>
        <a:prstGeom prst="roundRect">
          <a:avLst/>
        </a:prstGeom>
        <a:solidFill>
          <a:schemeClr val="accent2">
            <a:hueOff val="3506125"/>
            <a:satOff val="-20632"/>
            <a:lumOff val="78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/>
            <a:t>Маҳдудиятҳои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қонунгузорӣ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ва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буҷетиро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медонанд</a:t>
          </a:r>
          <a:r>
            <a:rPr lang="ru-RU" sz="2800" kern="1200" dirty="0" smtClean="0"/>
            <a:t> 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284321" y="522533"/>
        <a:ext cx="3661934" cy="1656797"/>
      </dsp:txXfrm>
    </dsp:sp>
    <dsp:sp modelId="{739F4969-E2F9-4039-A418-62AFC22ED16A}">
      <dsp:nvSpPr>
        <dsp:cNvPr id="0" name=""/>
        <dsp:cNvSpPr/>
      </dsp:nvSpPr>
      <dsp:spPr>
        <a:xfrm>
          <a:off x="736964" y="2567912"/>
          <a:ext cx="3726512" cy="1836055"/>
        </a:xfrm>
        <a:prstGeom prst="roundRect">
          <a:avLst/>
        </a:prstGeom>
        <a:solidFill>
          <a:schemeClr val="accent2">
            <a:hueOff val="7012249"/>
            <a:satOff val="-41263"/>
            <a:lumOff val="157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/>
            <a:t>Бо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забони</a:t>
          </a:r>
          <a:r>
            <a:rPr lang="ru-RU" sz="2800" kern="1200" dirty="0" smtClean="0"/>
            <a:t>  </a:t>
          </a:r>
          <a:r>
            <a:rPr lang="ru-RU" sz="2800" kern="1200" dirty="0" err="1" smtClean="0"/>
            <a:t>бюрократӣ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муошират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мекунад</a:t>
          </a:r>
          <a:r>
            <a:rPr lang="ru-RU" sz="2800" kern="1200" dirty="0" smtClean="0"/>
            <a:t> 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826593" y="2657541"/>
        <a:ext cx="3547254" cy="1656797"/>
      </dsp:txXfrm>
    </dsp:sp>
    <dsp:sp modelId="{557E43E0-1141-485E-A620-96D0BE7A6D9B}">
      <dsp:nvSpPr>
        <dsp:cNvPr id="0" name=""/>
        <dsp:cNvSpPr/>
      </dsp:nvSpPr>
      <dsp:spPr>
        <a:xfrm>
          <a:off x="5079993" y="2556326"/>
          <a:ext cx="3934427" cy="1836055"/>
        </a:xfrm>
        <a:prstGeom prst="roundRect">
          <a:avLst/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/>
            <a:t>Ҷонибдори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тасмимҳои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тайёре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ҳастанд</a:t>
          </a:r>
          <a:r>
            <a:rPr lang="ru-RU" sz="2800" kern="1200" dirty="0" smtClean="0"/>
            <a:t>, </a:t>
          </a:r>
          <a:r>
            <a:rPr lang="ru-RU" sz="2800" kern="1200" dirty="0" err="1" smtClean="0"/>
            <a:t>ки</a:t>
          </a:r>
          <a:r>
            <a:rPr lang="ru-RU" sz="2800" kern="1200" dirty="0" smtClean="0"/>
            <a:t> ба </a:t>
          </a:r>
          <a:r>
            <a:rPr lang="ru-RU" sz="2800" kern="1200" dirty="0" err="1" smtClean="0"/>
            <a:t>дастурҳои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корӣ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мувофиқанд</a:t>
          </a:r>
          <a:r>
            <a:rPr lang="ru-RU" sz="2800" kern="1200" dirty="0" smtClean="0"/>
            <a:t>  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169622" y="2645955"/>
        <a:ext cx="3755169" cy="165679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315E89-AD43-4E89-8F49-6639875AE0AA}">
      <dsp:nvSpPr>
        <dsp:cNvPr id="0" name=""/>
        <dsp:cNvSpPr/>
      </dsp:nvSpPr>
      <dsp:spPr>
        <a:xfrm rot="5400000">
          <a:off x="1663130" y="1271326"/>
          <a:ext cx="1124378" cy="128006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lumMod val="40000"/>
            <a:lumOff val="6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30CC1E-7E0A-47AE-A34D-7F83100D5582}">
      <dsp:nvSpPr>
        <dsp:cNvPr id="0" name=""/>
        <dsp:cNvSpPr/>
      </dsp:nvSpPr>
      <dsp:spPr>
        <a:xfrm>
          <a:off x="1232711" y="91188"/>
          <a:ext cx="1892792" cy="1324893"/>
        </a:xfrm>
        <a:prstGeom prst="roundRect">
          <a:avLst>
            <a:gd name="adj" fmla="val 16670"/>
          </a:avLst>
        </a:prstGeom>
        <a:solidFill>
          <a:schemeClr val="accent2">
            <a:lumMod val="60000"/>
            <a:lumOff val="4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700" kern="1200" dirty="0"/>
            <a:t>1</a:t>
          </a:r>
          <a:endParaRPr lang="en-US" sz="5700" kern="1200" dirty="0"/>
        </a:p>
      </dsp:txBody>
      <dsp:txXfrm>
        <a:off x="1297399" y="155876"/>
        <a:ext cx="1763416" cy="1195517"/>
      </dsp:txXfrm>
    </dsp:sp>
    <dsp:sp modelId="{4CB1853D-6E61-47BB-822C-5BDF5A71D31F}">
      <dsp:nvSpPr>
        <dsp:cNvPr id="0" name=""/>
        <dsp:cNvSpPr/>
      </dsp:nvSpPr>
      <dsp:spPr>
        <a:xfrm>
          <a:off x="3048599" y="164267"/>
          <a:ext cx="3942357" cy="1070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err="1" smtClean="0"/>
            <a:t>Иттилоъ</a:t>
          </a:r>
          <a:r>
            <a:rPr lang="ru-RU" sz="2800" kern="1200" dirty="0" smtClean="0"/>
            <a:t> додан</a:t>
          </a:r>
          <a:endParaRPr lang="en-US" sz="2800" kern="1200" dirty="0"/>
        </a:p>
      </dsp:txBody>
      <dsp:txXfrm>
        <a:off x="3048599" y="164267"/>
        <a:ext cx="3942357" cy="1070837"/>
      </dsp:txXfrm>
    </dsp:sp>
    <dsp:sp modelId="{D2FEC898-2D09-46BE-93A9-1A4BCEB58A39}">
      <dsp:nvSpPr>
        <dsp:cNvPr id="0" name=""/>
        <dsp:cNvSpPr/>
      </dsp:nvSpPr>
      <dsp:spPr>
        <a:xfrm rot="5400000">
          <a:off x="3335463" y="2759619"/>
          <a:ext cx="1124378" cy="128006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lumMod val="40000"/>
            <a:lumOff val="6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8E62A6-F799-4FC3-9D10-F53651BBE487}">
      <dsp:nvSpPr>
        <dsp:cNvPr id="0" name=""/>
        <dsp:cNvSpPr/>
      </dsp:nvSpPr>
      <dsp:spPr>
        <a:xfrm>
          <a:off x="3037571" y="1513222"/>
          <a:ext cx="1892792" cy="1324893"/>
        </a:xfrm>
        <a:prstGeom prst="roundRect">
          <a:avLst>
            <a:gd name="adj" fmla="val 16670"/>
          </a:avLst>
        </a:prstGeom>
        <a:solidFill>
          <a:schemeClr val="accent2">
            <a:lumMod val="75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700" kern="1200" dirty="0"/>
            <a:t>2</a:t>
          </a:r>
          <a:endParaRPr lang="en-US" sz="5700" kern="1200" dirty="0"/>
        </a:p>
      </dsp:txBody>
      <dsp:txXfrm>
        <a:off x="3102259" y="1577910"/>
        <a:ext cx="1763416" cy="1195517"/>
      </dsp:txXfrm>
    </dsp:sp>
    <dsp:sp modelId="{F0CA2DA9-AF51-4DBF-99A9-E0BEFEF748DB}">
      <dsp:nvSpPr>
        <dsp:cNvPr id="0" name=""/>
        <dsp:cNvSpPr/>
      </dsp:nvSpPr>
      <dsp:spPr>
        <a:xfrm>
          <a:off x="4822538" y="1566930"/>
          <a:ext cx="5567931" cy="10836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err="1" smtClean="0"/>
            <a:t>Ҷалби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таваҷҷуҳ</a:t>
          </a:r>
          <a:r>
            <a:rPr lang="ru-RU" sz="2800" kern="1200" dirty="0" smtClean="0"/>
            <a:t> </a:t>
          </a:r>
          <a:endParaRPr lang="en-US" sz="2800" kern="1200" dirty="0"/>
        </a:p>
      </dsp:txBody>
      <dsp:txXfrm>
        <a:off x="4822538" y="1566930"/>
        <a:ext cx="5567931" cy="1083612"/>
      </dsp:txXfrm>
    </dsp:sp>
    <dsp:sp modelId="{A28D48CE-E826-4DCF-AB7A-2CBEE311114C}">
      <dsp:nvSpPr>
        <dsp:cNvPr id="0" name=""/>
        <dsp:cNvSpPr/>
      </dsp:nvSpPr>
      <dsp:spPr>
        <a:xfrm>
          <a:off x="4277689" y="2988265"/>
          <a:ext cx="1892792" cy="1324893"/>
        </a:xfrm>
        <a:prstGeom prst="roundRect">
          <a:avLst>
            <a:gd name="adj" fmla="val 16670"/>
          </a:avLst>
        </a:prstGeom>
        <a:solidFill>
          <a:schemeClr val="accent4">
            <a:lumMod val="75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700" kern="1200" dirty="0"/>
            <a:t>3</a:t>
          </a:r>
          <a:endParaRPr lang="en-US" sz="5700" kern="1200" dirty="0"/>
        </a:p>
      </dsp:txBody>
      <dsp:txXfrm>
        <a:off x="4342377" y="3052953"/>
        <a:ext cx="1763416" cy="1195517"/>
      </dsp:txXfrm>
    </dsp:sp>
    <dsp:sp modelId="{E554F937-F684-4530-B2BE-20472CBB6ACC}">
      <dsp:nvSpPr>
        <dsp:cNvPr id="0" name=""/>
        <dsp:cNvSpPr/>
      </dsp:nvSpPr>
      <dsp:spPr>
        <a:xfrm>
          <a:off x="5985487" y="3041735"/>
          <a:ext cx="4530112" cy="1070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err="1" smtClean="0"/>
            <a:t>Таҳрик</a:t>
          </a:r>
          <a:r>
            <a:rPr lang="ru-RU" sz="2800" kern="1200" dirty="0" smtClean="0"/>
            <a:t> додан ба </a:t>
          </a:r>
          <a:r>
            <a:rPr lang="ru-RU" sz="2800" kern="1200" dirty="0" err="1" smtClean="0"/>
            <a:t>амал</a:t>
          </a:r>
          <a:endParaRPr lang="en-US" sz="2800" kern="1200" dirty="0"/>
        </a:p>
      </dsp:txBody>
      <dsp:txXfrm>
        <a:off x="5985487" y="3041735"/>
        <a:ext cx="4530112" cy="107083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6E0BA8-552B-4080-9E2F-E238FE8D5EE0}">
      <dsp:nvSpPr>
        <dsp:cNvPr id="0" name=""/>
        <dsp:cNvSpPr/>
      </dsp:nvSpPr>
      <dsp:spPr>
        <a:xfrm>
          <a:off x="3550006" y="2980316"/>
          <a:ext cx="2501187" cy="25011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Сохтори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муаррифӣ</a:t>
          </a:r>
          <a:r>
            <a:rPr lang="ru-RU" sz="2400" kern="1200" dirty="0" smtClean="0"/>
            <a:t> - </a:t>
          </a:r>
          <a:endParaRPr lang="en-US" sz="2400" kern="1200" dirty="0"/>
        </a:p>
      </dsp:txBody>
      <dsp:txXfrm>
        <a:off x="3916296" y="3346606"/>
        <a:ext cx="1768607" cy="1768607"/>
      </dsp:txXfrm>
    </dsp:sp>
    <dsp:sp modelId="{52192F7F-2FF5-4AD2-967D-C0FA345FCD18}">
      <dsp:nvSpPr>
        <dsp:cNvPr id="0" name=""/>
        <dsp:cNvSpPr/>
      </dsp:nvSpPr>
      <dsp:spPr>
        <a:xfrm rot="12900000">
          <a:off x="1941367" y="2543493"/>
          <a:ext cx="1916744" cy="71283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B76C15-E80C-4BF7-89F0-9DA5D1AEFD45}">
      <dsp:nvSpPr>
        <dsp:cNvPr id="0" name=""/>
        <dsp:cNvSpPr/>
      </dsp:nvSpPr>
      <dsp:spPr>
        <a:xfrm>
          <a:off x="926622" y="1399762"/>
          <a:ext cx="2376128" cy="19009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/>
            <a:t>Баромад</a:t>
          </a:r>
          <a:r>
            <a:rPr lang="ru-RU" sz="2800" kern="1200" dirty="0" smtClean="0"/>
            <a:t> </a:t>
          </a:r>
          <a:endParaRPr lang="en-US" sz="2800" kern="1200" dirty="0"/>
        </a:p>
      </dsp:txBody>
      <dsp:txXfrm>
        <a:off x="982298" y="1455438"/>
        <a:ext cx="2264776" cy="1789550"/>
      </dsp:txXfrm>
    </dsp:sp>
    <dsp:sp modelId="{C4D37A09-CAA6-49F9-B4A5-01436FC18AD7}">
      <dsp:nvSpPr>
        <dsp:cNvPr id="0" name=""/>
        <dsp:cNvSpPr/>
      </dsp:nvSpPr>
      <dsp:spPr>
        <a:xfrm rot="16200000">
          <a:off x="3842227" y="1553968"/>
          <a:ext cx="1916744" cy="71283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F5ABE0-708B-4532-9485-6827CDE33ACA}">
      <dsp:nvSpPr>
        <dsp:cNvPr id="0" name=""/>
        <dsp:cNvSpPr/>
      </dsp:nvSpPr>
      <dsp:spPr>
        <a:xfrm>
          <a:off x="3612535" y="1564"/>
          <a:ext cx="2376128" cy="1900902"/>
        </a:xfrm>
        <a:prstGeom prst="roundRect">
          <a:avLst>
            <a:gd name="adj" fmla="val 10000"/>
          </a:avLst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/>
            <a:t>Қисми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асосӣ</a:t>
          </a:r>
          <a:r>
            <a:rPr lang="ru-RU" sz="2800" kern="1200" dirty="0" smtClean="0"/>
            <a:t> </a:t>
          </a:r>
          <a:endParaRPr lang="en-US" sz="2800" kern="1200" dirty="0"/>
        </a:p>
      </dsp:txBody>
      <dsp:txXfrm>
        <a:off x="3668211" y="57240"/>
        <a:ext cx="2264776" cy="1789550"/>
      </dsp:txXfrm>
    </dsp:sp>
    <dsp:sp modelId="{8A1E4A08-108E-4A67-B0CA-A738CC1DF84C}">
      <dsp:nvSpPr>
        <dsp:cNvPr id="0" name=""/>
        <dsp:cNvSpPr/>
      </dsp:nvSpPr>
      <dsp:spPr>
        <a:xfrm rot="19500000">
          <a:off x="5743088" y="2543493"/>
          <a:ext cx="1916744" cy="71283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74F8CD-2583-4001-8F4F-9E81C8B2A358}">
      <dsp:nvSpPr>
        <dsp:cNvPr id="0" name=""/>
        <dsp:cNvSpPr/>
      </dsp:nvSpPr>
      <dsp:spPr>
        <a:xfrm>
          <a:off x="6298449" y="1399762"/>
          <a:ext cx="2376128" cy="1900902"/>
        </a:xfrm>
        <a:prstGeom prst="roundRect">
          <a:avLst>
            <a:gd name="adj" fmla="val 1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/>
            <a:t>Хулоса</a:t>
          </a:r>
          <a:r>
            <a:rPr lang="ru-RU" sz="2800" kern="1200" dirty="0" smtClean="0"/>
            <a:t>  </a:t>
          </a:r>
          <a:endParaRPr lang="en-US" sz="2800" kern="1200" dirty="0"/>
        </a:p>
      </dsp:txBody>
      <dsp:txXfrm>
        <a:off x="6354125" y="1455438"/>
        <a:ext cx="2264776" cy="1789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TabbedArc+Icon">
  <dgm:title val="Tabbed Arc"/>
  <dgm:desc val="Use to show a set of related items arcing over a common area.  Best with small amounts of text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3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0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5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24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02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485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643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98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120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67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196046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654D9AAB-D7CF-45AE-99A7-6813E3BF999E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C77C564F-CF6D-47A7-9548-CBDB8E8E38D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441417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4A2CB6-400B-44EB-8E11-37293FDA7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3116" y="1923686"/>
            <a:ext cx="10261353" cy="3847203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+mn-lt"/>
              </a:rPr>
              <a:t>C</a:t>
            </a:r>
            <a:r>
              <a:rPr lang="ru-RU" sz="4400" b="1" dirty="0" err="1" smtClean="0">
                <a:latin typeface="+mn-lt"/>
              </a:rPr>
              <a:t>тратегияи</a:t>
            </a:r>
            <a:r>
              <a:rPr lang="ru-RU" sz="4400" b="1" dirty="0" smtClean="0">
                <a:latin typeface="+mn-lt"/>
              </a:rPr>
              <a:t>  </a:t>
            </a:r>
            <a:r>
              <a:rPr lang="ru-RU" sz="4400" b="1" dirty="0" smtClean="0">
                <a:latin typeface="+mn-lt"/>
              </a:rPr>
              <a:t>ИРТИБОТ </a:t>
            </a:r>
            <a:r>
              <a:rPr lang="ru-RU" sz="4400" b="1" dirty="0" err="1" smtClean="0">
                <a:latin typeface="+mn-lt"/>
              </a:rPr>
              <a:t>ҳангоми</a:t>
            </a:r>
            <a:r>
              <a:rPr lang="ru-RU" sz="4400" b="1" dirty="0" smtClean="0">
                <a:latin typeface="+mn-lt"/>
              </a:rPr>
              <a:t> </a:t>
            </a:r>
            <a:r>
              <a:rPr lang="ru-RU" sz="4400" b="1" dirty="0" err="1" smtClean="0">
                <a:latin typeface="+mn-lt"/>
              </a:rPr>
              <a:t>пешбурди</a:t>
            </a:r>
            <a:r>
              <a:rPr lang="ru-RU" sz="4400" b="1" dirty="0" smtClean="0">
                <a:latin typeface="+mn-lt"/>
              </a:rPr>
              <a:t> </a:t>
            </a:r>
            <a:r>
              <a:rPr lang="ru-RU" sz="4400" b="1" dirty="0" err="1" smtClean="0">
                <a:latin typeface="+mn-lt"/>
              </a:rPr>
              <a:t>тавсияҳо</a:t>
            </a:r>
            <a:r>
              <a:rPr lang="ru-RU" sz="4400" b="1" dirty="0" smtClean="0">
                <a:latin typeface="+mn-lt"/>
              </a:rPr>
              <a:t> оид ба </a:t>
            </a:r>
            <a:r>
              <a:rPr lang="ru-RU" sz="4400" b="1" dirty="0" err="1" smtClean="0">
                <a:latin typeface="+mn-lt"/>
              </a:rPr>
              <a:t>буҷет</a:t>
            </a:r>
            <a:r>
              <a:rPr lang="ru-RU" sz="4400" b="1" dirty="0" smtClean="0">
                <a:latin typeface="+mn-lt"/>
              </a:rPr>
              <a:t> </a:t>
            </a:r>
            <a:r>
              <a:rPr lang="en-US" sz="1100" dirty="0"/>
              <a:t/>
            </a:r>
            <a:br>
              <a:rPr lang="en-US" sz="1100" dirty="0"/>
            </a:br>
            <a:endParaRPr lang="en-US" sz="11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CFD174C-BBDF-4063-A2BA-79C23FD423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00469" y="5283871"/>
            <a:ext cx="9144000" cy="487018"/>
          </a:xfrm>
        </p:spPr>
        <p:txBody>
          <a:bodyPr>
            <a:noAutofit/>
          </a:bodyPr>
          <a:lstStyle/>
          <a:p>
            <a:pPr algn="r"/>
            <a:r>
              <a:rPr lang="ru-RU" sz="1800" dirty="0" err="1" smtClean="0"/>
              <a:t>Шолпан</a:t>
            </a:r>
            <a:r>
              <a:rPr lang="ru-RU" sz="1800" dirty="0" smtClean="0"/>
              <a:t> </a:t>
            </a:r>
            <a:r>
              <a:rPr lang="ru-RU" sz="1800" dirty="0"/>
              <a:t>Айтенова, 25 </a:t>
            </a:r>
            <a:r>
              <a:rPr lang="ru-RU" sz="1800" dirty="0" smtClean="0"/>
              <a:t>сентябри соли </a:t>
            </a:r>
            <a:r>
              <a:rPr lang="ru-RU" sz="1800" dirty="0"/>
              <a:t>2017</a:t>
            </a:r>
            <a:endParaRPr lang="en-US" sz="1800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3173" y="141725"/>
            <a:ext cx="1384127" cy="1485714"/>
          </a:xfrm>
          <a:prstGeom prst="rect">
            <a:avLst/>
          </a:prstGeom>
        </p:spPr>
      </p:pic>
      <p:pic>
        <p:nvPicPr>
          <p:cNvPr id="5" name="Picture 2" descr="Картинки по запросу suny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557" y="296092"/>
            <a:ext cx="2127819" cy="105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647" y="186895"/>
            <a:ext cx="4698764" cy="1377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366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FEBDD70-92F2-4CF4-B834-4DFC1C7D2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8450" y="675860"/>
            <a:ext cx="7721600" cy="868335"/>
          </a:xfrm>
        </p:spPr>
        <p:txBody>
          <a:bodyPr>
            <a:normAutofit/>
          </a:bodyPr>
          <a:lstStyle/>
          <a:p>
            <a:pPr algn="ctr"/>
            <a:r>
              <a:rPr lang="ru-RU" sz="4000" dirty="0" err="1" smtClean="0">
                <a:latin typeface="+mn-lt"/>
              </a:rPr>
              <a:t>машғулият</a:t>
            </a:r>
            <a:endParaRPr lang="en-US" sz="40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731978-0AC5-4DC1-84E3-533ED2587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894" y="2468220"/>
            <a:ext cx="10442713" cy="2779642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ru-RU" sz="4800" dirty="0" err="1" smtClean="0"/>
              <a:t>Қосид-миёнрави</a:t>
            </a:r>
            <a:r>
              <a:rPr lang="ru-RU" sz="4800" dirty="0" smtClean="0"/>
              <a:t> </a:t>
            </a:r>
            <a:r>
              <a:rPr lang="ru-RU" sz="4800" dirty="0" err="1" smtClean="0"/>
              <a:t>худро</a:t>
            </a:r>
            <a:r>
              <a:rPr lang="ru-RU" sz="4800" dirty="0" smtClean="0"/>
              <a:t> </a:t>
            </a:r>
            <a:r>
              <a:rPr lang="ru-RU" sz="4800" dirty="0" err="1" smtClean="0"/>
              <a:t>оид</a:t>
            </a:r>
            <a:r>
              <a:rPr lang="ru-RU" sz="4800" dirty="0" smtClean="0"/>
              <a:t> ба </a:t>
            </a:r>
            <a:r>
              <a:rPr lang="ru-RU" sz="4800" dirty="0" err="1" smtClean="0"/>
              <a:t>масъалаҳо</a:t>
            </a:r>
            <a:r>
              <a:rPr lang="ru-RU" sz="4800" dirty="0" smtClean="0"/>
              <a:t> дар </a:t>
            </a:r>
            <a:r>
              <a:rPr lang="ru-RU" sz="4800" dirty="0" err="1" smtClean="0"/>
              <a:t>слайди</a:t>
            </a:r>
            <a:r>
              <a:rPr lang="ru-RU" sz="4800" dirty="0" smtClean="0"/>
              <a:t> </a:t>
            </a:r>
            <a:r>
              <a:rPr lang="ru-RU" sz="4800" dirty="0" err="1" smtClean="0"/>
              <a:t>пешина</a:t>
            </a:r>
            <a:r>
              <a:rPr lang="ru-RU" sz="4800" dirty="0" smtClean="0"/>
              <a:t> </a:t>
            </a:r>
            <a:r>
              <a:rPr lang="ru-RU" sz="4800" dirty="0" err="1" smtClean="0"/>
              <a:t>муайян</a:t>
            </a:r>
            <a:r>
              <a:rPr lang="ru-RU" sz="4800" dirty="0" smtClean="0"/>
              <a:t> </a:t>
            </a:r>
            <a:r>
              <a:rPr lang="ru-RU" sz="4800" dirty="0" err="1" smtClean="0"/>
              <a:t>созед</a:t>
            </a:r>
            <a:r>
              <a:rPr lang="ru-RU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486088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BB477F-17A3-4045-B4EF-970CA7282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9861" y="298172"/>
            <a:ext cx="7721600" cy="788823"/>
          </a:xfrm>
        </p:spPr>
        <p:txBody>
          <a:bodyPr>
            <a:normAutofit/>
          </a:bodyPr>
          <a:lstStyle/>
          <a:p>
            <a:pPr algn="ctr"/>
            <a:r>
              <a:rPr lang="ru-RU" sz="4000" dirty="0" err="1" smtClean="0">
                <a:latin typeface="+mn-lt"/>
              </a:rPr>
              <a:t>мухотаб</a:t>
            </a:r>
            <a:endParaRPr lang="en-US" sz="4000" dirty="0">
              <a:latin typeface="+mn-lt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3E4B1DD2-6712-435B-85B4-5CC3A128A9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953592"/>
              </p:ext>
            </p:extLst>
          </p:nvPr>
        </p:nvGraphicFramePr>
        <p:xfrm>
          <a:off x="1007165" y="1573696"/>
          <a:ext cx="10160000" cy="4707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8764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E6DE3A-99E8-4DE9-852B-F7AA62C01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407" y="232231"/>
            <a:ext cx="10422835" cy="13716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+mn-lt"/>
              </a:rPr>
              <a:t>Ба  </a:t>
            </a:r>
            <a:r>
              <a:rPr lang="ru-RU" dirty="0" err="1" smtClean="0">
                <a:latin typeface="+mn-lt"/>
              </a:rPr>
              <a:t>муаррифӣ</a:t>
            </a:r>
            <a:r>
              <a:rPr lang="ru-RU" dirty="0" smtClean="0">
                <a:latin typeface="+mn-lt"/>
              </a:rPr>
              <a:t>/</a:t>
            </a:r>
            <a:r>
              <a:rPr lang="ru-RU" dirty="0" err="1" smtClean="0">
                <a:latin typeface="+mn-lt"/>
              </a:rPr>
              <a:t>гуфтушинидҳо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омода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мешавем</a:t>
            </a:r>
            <a:r>
              <a:rPr lang="ru-RU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0496943-287A-4E2A-BE1C-5D524E1F3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8824" y="1851993"/>
            <a:ext cx="10160000" cy="4373563"/>
          </a:xfrm>
        </p:spPr>
        <p:txBody>
          <a:bodyPr>
            <a:normAutofit/>
          </a:bodyPr>
          <a:lstStyle/>
          <a:p>
            <a:r>
              <a:rPr lang="ru-RU" sz="2800" b="0" dirty="0" err="1" smtClean="0"/>
              <a:t>Малакаҳои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иҷтимоии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рушдёфта</a:t>
            </a:r>
            <a:r>
              <a:rPr lang="ru-RU" sz="2800" b="0" dirty="0" smtClean="0"/>
              <a:t>, </a:t>
            </a:r>
            <a:r>
              <a:rPr lang="ru-RU" sz="2800" b="0" dirty="0" err="1" smtClean="0"/>
              <a:t>маҳоратҳои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шахсии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ҳамкориҳо</a:t>
            </a:r>
            <a:r>
              <a:rPr lang="ru-RU" sz="2800" b="0" dirty="0" smtClean="0"/>
              <a:t> ; </a:t>
            </a:r>
            <a:endParaRPr lang="en-US" sz="2800" b="0" dirty="0"/>
          </a:p>
          <a:p>
            <a:pPr marL="457200">
              <a:buNone/>
            </a:pPr>
            <a:r>
              <a:rPr lang="ru-RU" sz="2800" b="0" dirty="0"/>
              <a:t>• </a:t>
            </a:r>
            <a:r>
              <a:rPr lang="ru-RU" sz="2800" b="0" dirty="0" err="1" smtClean="0"/>
              <a:t>маҳратҳои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ҷолиби</a:t>
            </a:r>
            <a:r>
              <a:rPr lang="ru-RU" sz="2800" b="0" dirty="0" smtClean="0"/>
              <a:t> </a:t>
            </a:r>
            <a:r>
              <a:rPr lang="ru-RU" sz="2800" b="0" dirty="0" err="1"/>
              <a:t>а</a:t>
            </a:r>
            <a:r>
              <a:rPr lang="ru-RU" sz="2800" b="0" dirty="0" err="1" smtClean="0"/>
              <a:t>лоқаҳои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хаттӣ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ва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шифоҳӣ</a:t>
            </a:r>
            <a:r>
              <a:rPr lang="ru-RU" sz="2800" b="0" dirty="0" smtClean="0"/>
              <a:t>; </a:t>
            </a:r>
            <a:endParaRPr lang="en-US" sz="2800" b="0" dirty="0"/>
          </a:p>
          <a:p>
            <a:pPr marL="457200">
              <a:buNone/>
            </a:pPr>
            <a:r>
              <a:rPr lang="ru-RU" sz="2800" b="0" dirty="0"/>
              <a:t>• </a:t>
            </a:r>
            <a:r>
              <a:rPr lang="ru-RU" sz="2800" b="0" dirty="0" err="1" smtClean="0"/>
              <a:t>ҳунари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гуфтушунид</a:t>
            </a:r>
            <a:r>
              <a:rPr lang="ru-RU" sz="2800" b="0" dirty="0" smtClean="0"/>
              <a:t>, </a:t>
            </a:r>
            <a:r>
              <a:rPr lang="ru-RU" sz="2800" b="0" dirty="0" err="1" smtClean="0"/>
              <a:t>шарҳ</a:t>
            </a:r>
            <a:r>
              <a:rPr lang="ru-RU" sz="2800" b="0" dirty="0" smtClean="0"/>
              <a:t> додан </a:t>
            </a:r>
            <a:r>
              <a:rPr lang="ru-RU" sz="2800" b="0" dirty="0" err="1" smtClean="0"/>
              <a:t>ва</a:t>
            </a:r>
            <a:r>
              <a:rPr lang="ru-RU" sz="2800" b="0" dirty="0" smtClean="0"/>
              <a:t> дипломатия ;</a:t>
            </a:r>
            <a:endParaRPr lang="en-US" sz="2800" b="0" dirty="0"/>
          </a:p>
          <a:p>
            <a:pPr marL="457200">
              <a:buNone/>
            </a:pPr>
            <a:r>
              <a:rPr lang="ru-RU" sz="2800" b="0" dirty="0" smtClean="0"/>
              <a:t>•  </a:t>
            </a:r>
            <a:r>
              <a:rPr lang="ru-RU" sz="2800" b="0" dirty="0" err="1" smtClean="0"/>
              <a:t>маҳорати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ҳамкориҳои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шабакавӣ</a:t>
            </a:r>
            <a:r>
              <a:rPr lang="ru-RU" sz="2800" b="0" dirty="0" smtClean="0"/>
              <a:t> ; </a:t>
            </a:r>
            <a:endParaRPr lang="en-US" sz="2800" b="0" dirty="0"/>
          </a:p>
          <a:p>
            <a:pPr marL="457200">
              <a:buNone/>
            </a:pPr>
            <a:r>
              <a:rPr lang="ru-RU" sz="2800" b="0" dirty="0"/>
              <a:t>• 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маҳорати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пешсафӣ</a:t>
            </a:r>
            <a:r>
              <a:rPr lang="ru-RU" sz="2800" b="0" dirty="0" smtClean="0"/>
              <a:t>.</a:t>
            </a:r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1974594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22A66D9-CD2B-4A01-80BF-3A7099397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7792" y="159026"/>
            <a:ext cx="7721600" cy="927970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+mn-lt"/>
              </a:rPr>
              <a:t>Ҳадафи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муаррифӣ</a:t>
            </a:r>
            <a:r>
              <a:rPr lang="ru-RU" dirty="0" smtClean="0">
                <a:latin typeface="+mn-lt"/>
              </a:rPr>
              <a:t>  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AA0D55F9-BE23-45EA-B0A2-04C9E7E56F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1307015"/>
              </p:ext>
            </p:extLst>
          </p:nvPr>
        </p:nvGraphicFramePr>
        <p:xfrm>
          <a:off x="838200" y="154733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5261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FAAD22F-B84C-48A3-9DEA-FC91CE84F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043" y="1613454"/>
            <a:ext cx="10160000" cy="4373563"/>
          </a:xfrm>
        </p:spPr>
        <p:txBody>
          <a:bodyPr>
            <a:normAutofit/>
          </a:bodyPr>
          <a:lstStyle/>
          <a:p>
            <a:r>
              <a:rPr lang="ru-RU" sz="4400" i="1" dirty="0" err="1" smtClean="0"/>
              <a:t>Калимаҳои</a:t>
            </a:r>
            <a:r>
              <a:rPr lang="ru-RU" sz="4400" i="1" dirty="0" smtClean="0"/>
              <a:t> ба таври </a:t>
            </a:r>
            <a:r>
              <a:rPr lang="ru-RU" sz="4400" i="1" dirty="0" err="1" smtClean="0"/>
              <a:t>дигар</a:t>
            </a:r>
            <a:r>
              <a:rPr lang="ru-RU" sz="4400" i="1" dirty="0" smtClean="0"/>
              <a:t> </a:t>
            </a:r>
            <a:r>
              <a:rPr lang="ru-RU" sz="4400" i="1" dirty="0" err="1" smtClean="0"/>
              <a:t>баёншуда</a:t>
            </a:r>
            <a:r>
              <a:rPr lang="ru-RU" sz="4400" i="1" dirty="0" smtClean="0"/>
              <a:t> </a:t>
            </a:r>
            <a:r>
              <a:rPr lang="ru-RU" sz="4400" i="1" dirty="0" err="1" smtClean="0"/>
              <a:t>маънии</a:t>
            </a:r>
            <a:r>
              <a:rPr lang="ru-RU" sz="4400" i="1" dirty="0" smtClean="0"/>
              <a:t> </a:t>
            </a:r>
            <a:r>
              <a:rPr lang="ru-RU" sz="4400" i="1" dirty="0" err="1" smtClean="0"/>
              <a:t>дигар</a:t>
            </a:r>
            <a:r>
              <a:rPr lang="ru-RU" sz="4400" i="1" dirty="0" smtClean="0"/>
              <a:t> </a:t>
            </a:r>
            <a:r>
              <a:rPr lang="ru-RU" sz="4400" i="1" dirty="0" err="1" smtClean="0"/>
              <a:t>касб</a:t>
            </a:r>
            <a:r>
              <a:rPr lang="ru-RU" sz="4400" i="1" dirty="0" smtClean="0"/>
              <a:t> </a:t>
            </a:r>
            <a:r>
              <a:rPr lang="ru-RU" sz="4400" i="1" dirty="0" err="1" smtClean="0"/>
              <a:t>мекунад</a:t>
            </a:r>
            <a:r>
              <a:rPr lang="ru-RU" sz="4400" i="1" dirty="0" smtClean="0"/>
              <a:t>, </a:t>
            </a:r>
            <a:r>
              <a:rPr lang="ru-RU" sz="4400" i="1" dirty="0" err="1" smtClean="0"/>
              <a:t>андешаҳои</a:t>
            </a:r>
            <a:r>
              <a:rPr lang="ru-RU" sz="4400" i="1" dirty="0" smtClean="0"/>
              <a:t> ба таври </a:t>
            </a:r>
            <a:r>
              <a:rPr lang="ru-RU" sz="4400" i="1" dirty="0" err="1" smtClean="0"/>
              <a:t>дигар</a:t>
            </a:r>
            <a:r>
              <a:rPr lang="ru-RU" sz="4400" i="1" dirty="0" smtClean="0"/>
              <a:t> </a:t>
            </a:r>
            <a:r>
              <a:rPr lang="ru-RU" sz="4400" i="1" dirty="0" err="1" smtClean="0"/>
              <a:t>ифодашуда</a:t>
            </a:r>
            <a:r>
              <a:rPr lang="ru-RU" sz="4400" i="1" dirty="0" smtClean="0"/>
              <a:t>  </a:t>
            </a:r>
            <a:r>
              <a:rPr lang="ru-RU" sz="4400" i="1" dirty="0" err="1" smtClean="0"/>
              <a:t>таассуроти</a:t>
            </a:r>
            <a:r>
              <a:rPr lang="ru-RU" sz="4400" i="1" dirty="0" smtClean="0"/>
              <a:t> </a:t>
            </a:r>
            <a:r>
              <a:rPr lang="ru-RU" sz="4400" i="1" dirty="0" err="1" smtClean="0"/>
              <a:t>дигар</a:t>
            </a:r>
            <a:r>
              <a:rPr lang="ru-RU" sz="4400" i="1" dirty="0" smtClean="0"/>
              <a:t>  </a:t>
            </a:r>
            <a:r>
              <a:rPr lang="ru-RU" sz="4400" i="1" dirty="0" err="1" smtClean="0"/>
              <a:t>боқӣ</a:t>
            </a:r>
            <a:r>
              <a:rPr lang="ru-RU" sz="4400" i="1" dirty="0" smtClean="0"/>
              <a:t> </a:t>
            </a:r>
            <a:r>
              <a:rPr lang="ru-RU" sz="4400" i="1" dirty="0" err="1" smtClean="0"/>
              <a:t>мегузоранд</a:t>
            </a:r>
            <a:r>
              <a:rPr lang="ru-RU" sz="4400" i="1" dirty="0" smtClean="0"/>
              <a:t> . </a:t>
            </a:r>
            <a:endParaRPr lang="ru-RU" sz="4400" i="1" dirty="0"/>
          </a:p>
          <a:p>
            <a:pPr marL="0" indent="0" algn="r">
              <a:buNone/>
            </a:pPr>
            <a:r>
              <a:rPr lang="ru-RU" sz="4000" dirty="0"/>
              <a:t>Блез Паскаль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39350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C2A746-396E-4E0D-BD71-156B32606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0105" y="0"/>
            <a:ext cx="7721600" cy="88821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+mn-lt"/>
              </a:rPr>
              <a:t>Нақшаи </a:t>
            </a:r>
            <a:r>
              <a:rPr lang="ru-RU" dirty="0" err="1" smtClean="0">
                <a:latin typeface="+mn-lt"/>
              </a:rPr>
              <a:t>муаррифӣ</a:t>
            </a:r>
            <a:r>
              <a:rPr lang="ru-RU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="" xmlns:a16="http://schemas.microsoft.com/office/drawing/2014/main" id="{40B27F75-84F4-4AC4-908D-D292396AF7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6274177"/>
              </p:ext>
            </p:extLst>
          </p:nvPr>
        </p:nvGraphicFramePr>
        <p:xfrm>
          <a:off x="1220305" y="1374932"/>
          <a:ext cx="9601200" cy="5483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4456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9D8836-1AD2-4066-9862-1E1C15178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9373" y="278294"/>
            <a:ext cx="7721600" cy="788823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+mn-lt"/>
              </a:rPr>
              <a:t>Нақшаи </a:t>
            </a:r>
            <a:r>
              <a:rPr lang="ru-RU" dirty="0" err="1" smtClean="0">
                <a:latin typeface="+mn-lt"/>
              </a:rPr>
              <a:t>муаррифӣ</a:t>
            </a:r>
            <a:r>
              <a:rPr lang="ru-RU" dirty="0" smtClean="0">
                <a:latin typeface="+mn-lt"/>
              </a:rPr>
              <a:t>  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9922BDF3-1DCE-4D2E-833F-2FC4DAA166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0010260"/>
              </p:ext>
            </p:extLst>
          </p:nvPr>
        </p:nvGraphicFramePr>
        <p:xfrm>
          <a:off x="1060173" y="1633330"/>
          <a:ext cx="1016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6345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7ED68E-2070-4416-9278-BE498520F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8283"/>
            <a:ext cx="11158330" cy="1524318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 smtClean="0">
                <a:latin typeface="+mn-lt"/>
              </a:rPr>
              <a:t>Натиҷаи</a:t>
            </a:r>
            <a:r>
              <a:rPr lang="ru-RU" sz="3200" dirty="0" smtClean="0">
                <a:latin typeface="+mn-lt"/>
              </a:rPr>
              <a:t> </a:t>
            </a:r>
            <a:r>
              <a:rPr lang="ru-RU" sz="3200" dirty="0" err="1" smtClean="0">
                <a:latin typeface="+mn-lt"/>
              </a:rPr>
              <a:t>омузишҳо</a:t>
            </a:r>
            <a:r>
              <a:rPr lang="ru-RU" sz="3200" dirty="0" smtClean="0">
                <a:latin typeface="+mn-lt"/>
              </a:rPr>
              <a:t> </a:t>
            </a:r>
            <a:r>
              <a:rPr lang="ru-RU" sz="3200" dirty="0" err="1" smtClean="0">
                <a:latin typeface="+mn-lt"/>
              </a:rPr>
              <a:t>нишон</a:t>
            </a:r>
            <a:r>
              <a:rPr lang="ru-RU" sz="3200" dirty="0" smtClean="0">
                <a:latin typeface="+mn-lt"/>
              </a:rPr>
              <a:t> </a:t>
            </a:r>
            <a:r>
              <a:rPr lang="ru-RU" sz="3200" dirty="0" err="1" smtClean="0">
                <a:latin typeface="+mn-lt"/>
              </a:rPr>
              <a:t>медиҳад</a:t>
            </a:r>
            <a:r>
              <a:rPr lang="ru-RU" sz="3200" dirty="0" smtClean="0">
                <a:latin typeface="+mn-lt"/>
              </a:rPr>
              <a:t>, </a:t>
            </a:r>
            <a:r>
              <a:rPr lang="ru-RU" sz="3200" dirty="0" err="1" smtClean="0">
                <a:latin typeface="+mn-lt"/>
              </a:rPr>
              <a:t>ки</a:t>
            </a:r>
            <a:r>
              <a:rPr lang="ru-RU" sz="3200" dirty="0" smtClean="0">
                <a:latin typeface="+mn-lt"/>
              </a:rPr>
              <a:t> </a:t>
            </a:r>
            <a:r>
              <a:rPr lang="ru-RU" sz="3200" dirty="0" err="1" smtClean="0">
                <a:latin typeface="+mn-lt"/>
              </a:rPr>
              <a:t>қабули</a:t>
            </a:r>
            <a:r>
              <a:rPr lang="ru-RU" sz="3200" dirty="0" smtClean="0">
                <a:latin typeface="+mn-lt"/>
              </a:rPr>
              <a:t> </a:t>
            </a:r>
            <a:r>
              <a:rPr lang="ru-RU" sz="3200" dirty="0" err="1" smtClean="0">
                <a:latin typeface="+mn-lt"/>
              </a:rPr>
              <a:t>умумии</a:t>
            </a:r>
            <a:r>
              <a:rPr lang="ru-RU" sz="3200" dirty="0" smtClean="0">
                <a:latin typeface="+mn-lt"/>
              </a:rPr>
              <a:t> </a:t>
            </a:r>
            <a:r>
              <a:rPr lang="ru-RU" sz="3200" dirty="0" err="1" smtClean="0">
                <a:latin typeface="+mn-lt"/>
              </a:rPr>
              <a:t>иттилоот</a:t>
            </a:r>
            <a:r>
              <a:rPr lang="ru-RU" sz="3200" dirty="0" smtClean="0">
                <a:latin typeface="+mn-lt"/>
              </a:rPr>
              <a:t>  </a:t>
            </a:r>
            <a:r>
              <a:rPr lang="ru-RU" sz="3200" dirty="0" err="1" smtClean="0">
                <a:latin typeface="+mn-lt"/>
              </a:rPr>
              <a:t>таҳти</a:t>
            </a:r>
            <a:r>
              <a:rPr lang="ru-RU" sz="3200" dirty="0" smtClean="0">
                <a:latin typeface="+mn-lt"/>
              </a:rPr>
              <a:t> </a:t>
            </a:r>
            <a:r>
              <a:rPr lang="ru-RU" sz="3200" dirty="0" err="1" smtClean="0">
                <a:latin typeface="+mn-lt"/>
              </a:rPr>
              <a:t>таъсири</a:t>
            </a:r>
            <a:r>
              <a:rPr lang="ru-RU" sz="3200" dirty="0" smtClean="0">
                <a:latin typeface="+mn-lt"/>
              </a:rPr>
              <a:t> </a:t>
            </a:r>
            <a:r>
              <a:rPr lang="ru-RU" sz="3200" dirty="0" err="1" smtClean="0">
                <a:latin typeface="+mn-lt"/>
              </a:rPr>
              <a:t>омилҳои</a:t>
            </a:r>
            <a:r>
              <a:rPr lang="ru-RU" sz="3200" dirty="0" smtClean="0">
                <a:latin typeface="+mn-lt"/>
              </a:rPr>
              <a:t> </a:t>
            </a:r>
            <a:r>
              <a:rPr lang="ru-RU" sz="3200" dirty="0" err="1" smtClean="0">
                <a:latin typeface="+mn-lt"/>
              </a:rPr>
              <a:t>зер</a:t>
            </a:r>
            <a:r>
              <a:rPr lang="ru-RU" sz="3200" dirty="0" smtClean="0">
                <a:latin typeface="+mn-lt"/>
              </a:rPr>
              <a:t> </a:t>
            </a:r>
            <a:r>
              <a:rPr lang="ru-RU" sz="3200" dirty="0" err="1" smtClean="0">
                <a:latin typeface="+mn-lt"/>
              </a:rPr>
              <a:t>сурат</a:t>
            </a:r>
            <a:r>
              <a:rPr lang="ru-RU" sz="3200" dirty="0" smtClean="0">
                <a:latin typeface="+mn-lt"/>
              </a:rPr>
              <a:t> </a:t>
            </a:r>
            <a:r>
              <a:rPr lang="ru-RU" sz="3200" dirty="0" err="1" smtClean="0">
                <a:latin typeface="+mn-lt"/>
              </a:rPr>
              <a:t>мегирад</a:t>
            </a:r>
            <a:r>
              <a:rPr lang="ru-RU" sz="3200" dirty="0" smtClean="0">
                <a:latin typeface="+mn-lt"/>
              </a:rPr>
              <a:t> 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053F6D5-1B26-4950-8C23-0A56CE843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50166"/>
            <a:ext cx="10160000" cy="4373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 Се </a:t>
            </a:r>
            <a:r>
              <a:rPr lang="ru-RU" sz="3600" dirty="0" err="1" smtClean="0"/>
              <a:t>омил</a:t>
            </a:r>
            <a:r>
              <a:rPr lang="ru-RU" sz="3600" dirty="0" smtClean="0"/>
              <a:t>: </a:t>
            </a:r>
            <a:endParaRPr lang="ru-RU" sz="3600" dirty="0"/>
          </a:p>
          <a:p>
            <a:pPr marL="536575">
              <a:buNone/>
            </a:pPr>
            <a:r>
              <a:rPr lang="ru-RU" sz="3600" dirty="0" smtClean="0"/>
              <a:t>55</a:t>
            </a:r>
            <a:r>
              <a:rPr lang="ru-RU" sz="3600" dirty="0"/>
              <a:t>% </a:t>
            </a:r>
            <a:r>
              <a:rPr lang="ru-RU" sz="3600" dirty="0" smtClean="0"/>
              <a:t>-</a:t>
            </a:r>
            <a:r>
              <a:rPr lang="ru-RU" sz="3600" dirty="0" err="1" smtClean="0"/>
              <a:t>шакли</a:t>
            </a:r>
            <a:r>
              <a:rPr lang="ru-RU" sz="3600" dirty="0" smtClean="0"/>
              <a:t> </a:t>
            </a:r>
            <a:r>
              <a:rPr lang="ru-RU" sz="3600" dirty="0" err="1" smtClean="0"/>
              <a:t>зоҳириӣ</a:t>
            </a:r>
            <a:r>
              <a:rPr lang="ru-RU" sz="3600" dirty="0" smtClean="0"/>
              <a:t> </a:t>
            </a:r>
            <a:r>
              <a:rPr lang="ru-RU" sz="3600" dirty="0" err="1" smtClean="0"/>
              <a:t>ва</a:t>
            </a:r>
            <a:r>
              <a:rPr lang="ru-RU" sz="3600" dirty="0" smtClean="0"/>
              <a:t> «</a:t>
            </a:r>
            <a:r>
              <a:rPr lang="ru-RU" sz="3600" dirty="0" err="1" smtClean="0"/>
              <a:t>забони</a:t>
            </a:r>
            <a:r>
              <a:rPr lang="ru-RU" sz="3600" dirty="0" smtClean="0"/>
              <a:t>» </a:t>
            </a:r>
            <a:r>
              <a:rPr lang="ru-RU" sz="3600" dirty="0" err="1" smtClean="0"/>
              <a:t>ишораҳо</a:t>
            </a:r>
            <a:r>
              <a:rPr lang="ru-RU" sz="3600" dirty="0" smtClean="0"/>
              <a:t>  </a:t>
            </a:r>
            <a:endParaRPr lang="ru-RU" sz="3600" dirty="0"/>
          </a:p>
          <a:p>
            <a:pPr marL="536575">
              <a:buNone/>
            </a:pPr>
            <a:r>
              <a:rPr lang="ru-RU" sz="3600" dirty="0" smtClean="0"/>
              <a:t>38</a:t>
            </a:r>
            <a:r>
              <a:rPr lang="ru-RU" sz="3600" dirty="0"/>
              <a:t>% - </a:t>
            </a:r>
            <a:r>
              <a:rPr lang="ru-RU" sz="3600" dirty="0" err="1" smtClean="0"/>
              <a:t>тарзи</a:t>
            </a:r>
            <a:r>
              <a:rPr lang="ru-RU" sz="3600" dirty="0" smtClean="0"/>
              <a:t> </a:t>
            </a:r>
            <a:r>
              <a:rPr lang="ru-RU" sz="3600" dirty="0" err="1" smtClean="0"/>
              <a:t>суханронӣ</a:t>
            </a:r>
            <a:r>
              <a:rPr lang="ru-RU" sz="3600" dirty="0" smtClean="0"/>
              <a:t>  </a:t>
            </a:r>
            <a:endParaRPr lang="ru-RU" sz="3600" dirty="0"/>
          </a:p>
          <a:p>
            <a:pPr marL="536575">
              <a:buNone/>
            </a:pPr>
            <a:r>
              <a:rPr lang="ru-RU" sz="3600" dirty="0" smtClean="0"/>
              <a:t>7</a:t>
            </a:r>
            <a:r>
              <a:rPr lang="ru-RU" sz="3600" dirty="0"/>
              <a:t>% - </a:t>
            </a:r>
            <a:r>
              <a:rPr lang="ru-RU" sz="3600" dirty="0" err="1" smtClean="0"/>
              <a:t>чӣ</a:t>
            </a:r>
            <a:r>
              <a:rPr lang="ru-RU" sz="3600" dirty="0" smtClean="0"/>
              <a:t> </a:t>
            </a:r>
            <a:r>
              <a:rPr lang="ru-RU" sz="3600" dirty="0" err="1" smtClean="0"/>
              <a:t>мегуед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933426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ACB6BCE-F5B1-42B3-8152-BC9C25D24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238538"/>
            <a:ext cx="10721009" cy="888214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+mn-lt"/>
              </a:rPr>
              <a:t>Машғулият</a:t>
            </a:r>
            <a:r>
              <a:rPr lang="ru-RU" dirty="0" smtClean="0">
                <a:latin typeface="+mn-lt"/>
              </a:rPr>
              <a:t>-</a:t>
            </a:r>
            <a:r>
              <a:rPr lang="en-US" dirty="0" smtClean="0">
                <a:latin typeface="+mn-lt"/>
              </a:rPr>
              <a:t>Elevator </a:t>
            </a:r>
            <a:r>
              <a:rPr lang="en-US" dirty="0">
                <a:latin typeface="+mn-lt"/>
              </a:rPr>
              <a:t>pitch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3F07DD3-FD5B-4DBB-8C97-0D46D26B7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355035"/>
            <a:ext cx="11290852" cy="5502965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solidFill>
                  <a:srgbClr val="0070C0"/>
                </a:solidFill>
              </a:rPr>
              <a:t>Муаррифии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тавсияҳо</a:t>
            </a:r>
            <a:r>
              <a:rPr lang="ru-RU" sz="2800" dirty="0" smtClean="0">
                <a:solidFill>
                  <a:srgbClr val="0070C0"/>
                </a:solidFill>
              </a:rPr>
              <a:t> дар 5 </a:t>
            </a:r>
            <a:r>
              <a:rPr lang="ru-RU" sz="2800" dirty="0" err="1" smtClean="0">
                <a:solidFill>
                  <a:srgbClr val="0070C0"/>
                </a:solidFill>
              </a:rPr>
              <a:t>дақиқа</a:t>
            </a:r>
            <a:r>
              <a:rPr lang="ru-RU" sz="2800" dirty="0" smtClean="0">
                <a:solidFill>
                  <a:srgbClr val="0070C0"/>
                </a:solidFill>
              </a:rPr>
              <a:t>, ба тавре </a:t>
            </a:r>
            <a:r>
              <a:rPr lang="ru-RU" sz="2800" dirty="0" err="1" smtClean="0">
                <a:solidFill>
                  <a:srgbClr val="0070C0"/>
                </a:solidFill>
              </a:rPr>
              <a:t>ки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хоҳиши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харидории</a:t>
            </a:r>
            <a:r>
              <a:rPr lang="ru-RU" sz="2800" dirty="0" smtClean="0">
                <a:solidFill>
                  <a:srgbClr val="0070C0"/>
                </a:solidFill>
              </a:rPr>
              <a:t> он </a:t>
            </a:r>
            <a:r>
              <a:rPr lang="ru-RU" sz="2800" dirty="0" err="1" smtClean="0">
                <a:solidFill>
                  <a:srgbClr val="0070C0"/>
                </a:solidFill>
              </a:rPr>
              <a:t>пайдо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шавад</a:t>
            </a:r>
            <a:r>
              <a:rPr lang="ru-RU" sz="2800" dirty="0" smtClean="0">
                <a:solidFill>
                  <a:srgbClr val="0070C0"/>
                </a:solidFill>
              </a:rPr>
              <a:t>  </a:t>
            </a:r>
            <a:endParaRPr lang="ru-RU" sz="2800" dirty="0">
              <a:solidFill>
                <a:srgbClr val="0070C0"/>
              </a:solidFill>
            </a:endParaRPr>
          </a:p>
          <a:p>
            <a:r>
              <a:rPr lang="ru-RU" sz="2800" b="0" dirty="0" err="1"/>
              <a:t>М</a:t>
            </a:r>
            <a:r>
              <a:rPr lang="ru-RU" sz="2800" b="0" dirty="0" err="1" smtClean="0"/>
              <a:t>еъёрҳо</a:t>
            </a:r>
            <a:r>
              <a:rPr lang="ru-RU" sz="2800" b="0" dirty="0" smtClean="0"/>
              <a:t>:</a:t>
            </a:r>
            <a:endParaRPr lang="ru-RU" sz="2800" b="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600" b="0" dirty="0" smtClean="0"/>
              <a:t> </a:t>
            </a:r>
            <a:r>
              <a:rPr lang="ru-RU" sz="2600" b="0" dirty="0"/>
              <a:t>Т</a:t>
            </a:r>
            <a:r>
              <a:rPr lang="ru-RU" sz="2600" b="0" dirty="0" smtClean="0"/>
              <a:t>авре  </a:t>
            </a:r>
            <a:r>
              <a:rPr lang="ru-RU" sz="2600" b="0" dirty="0" err="1" smtClean="0"/>
              <a:t>кунед</a:t>
            </a:r>
            <a:r>
              <a:rPr lang="ru-RU" sz="2600" b="0" dirty="0" smtClean="0"/>
              <a:t>, </a:t>
            </a:r>
            <a:r>
              <a:rPr lang="ru-RU" sz="2600" b="0" dirty="0" err="1" smtClean="0"/>
              <a:t>ки</a:t>
            </a:r>
            <a:r>
              <a:rPr lang="ru-RU" sz="2600" b="0" dirty="0" smtClean="0"/>
              <a:t> ба </a:t>
            </a:r>
            <a:r>
              <a:rPr lang="ru-RU" sz="2600" b="0" dirty="0" err="1" smtClean="0"/>
              <a:t>идеяи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шумо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чунон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муносибат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кунанд</a:t>
            </a:r>
            <a:r>
              <a:rPr lang="ru-RU" sz="2600" b="0" dirty="0" smtClean="0"/>
              <a:t>, </a:t>
            </a:r>
            <a:r>
              <a:rPr lang="ru-RU" sz="2600" b="0" dirty="0" err="1" smtClean="0"/>
              <a:t>ки</a:t>
            </a:r>
            <a:r>
              <a:rPr lang="ru-RU" sz="2600" b="0" dirty="0" smtClean="0"/>
              <a:t> ин </a:t>
            </a:r>
            <a:r>
              <a:rPr lang="ru-RU" sz="2600" b="0" dirty="0" err="1" smtClean="0"/>
              <a:t>метавонад</a:t>
            </a:r>
            <a:r>
              <a:rPr lang="ru-RU" sz="2600" b="0" dirty="0" smtClean="0"/>
              <a:t> моли </a:t>
            </a:r>
            <a:r>
              <a:rPr lang="ru-RU" sz="2600" b="0" dirty="0" err="1" smtClean="0"/>
              <a:t>онҳо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бошад</a:t>
            </a:r>
            <a:r>
              <a:rPr lang="ru-RU" sz="2600" b="0" dirty="0" smtClean="0"/>
              <a:t>   </a:t>
            </a:r>
            <a:endParaRPr lang="ru-RU" sz="2600" b="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600" b="0" dirty="0" smtClean="0"/>
              <a:t> </a:t>
            </a:r>
            <a:r>
              <a:rPr lang="ru-RU" sz="2600" b="0" dirty="0" err="1" smtClean="0"/>
              <a:t>Бовариро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таъмин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кунед</a:t>
            </a:r>
            <a:r>
              <a:rPr lang="ru-RU" sz="2600" b="0" dirty="0" smtClean="0"/>
              <a:t>, </a:t>
            </a:r>
            <a:r>
              <a:rPr lang="ru-RU" sz="2600" b="0" dirty="0" err="1" smtClean="0"/>
              <a:t>дигаронро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гунаҳгор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накунед</a:t>
            </a:r>
            <a:r>
              <a:rPr lang="ru-RU" sz="2600" b="0" dirty="0" smtClean="0"/>
              <a:t> </a:t>
            </a:r>
            <a:endParaRPr lang="ru-RU" sz="2600" b="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600" b="0" dirty="0" err="1" smtClean="0"/>
              <a:t>Чунон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кунед</a:t>
            </a:r>
            <a:r>
              <a:rPr lang="ru-RU" sz="2600" b="0" dirty="0" smtClean="0"/>
              <a:t>, </a:t>
            </a:r>
            <a:r>
              <a:rPr lang="ru-RU" sz="2600" b="0" dirty="0" err="1" smtClean="0"/>
              <a:t>ки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хоҳиши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ҷалб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намудани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шумо</a:t>
            </a:r>
            <a:r>
              <a:rPr lang="ru-RU" sz="2600" b="0" dirty="0" smtClean="0"/>
              <a:t> дар </a:t>
            </a:r>
            <a:r>
              <a:rPr lang="ru-RU" sz="2600" b="0" dirty="0" err="1" smtClean="0"/>
              <a:t>татбиқи</a:t>
            </a:r>
            <a:r>
              <a:rPr lang="ru-RU" sz="2600" b="0" dirty="0" smtClean="0"/>
              <a:t> он </a:t>
            </a:r>
            <a:r>
              <a:rPr lang="ru-RU" sz="2600" b="0" dirty="0" err="1" smtClean="0"/>
              <a:t>пайдо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шавад</a:t>
            </a:r>
            <a:r>
              <a:rPr lang="ru-RU" sz="2600" b="0" dirty="0" smtClean="0"/>
              <a:t>, </a:t>
            </a:r>
            <a:r>
              <a:rPr lang="ru-RU" sz="2600" b="0" dirty="0" err="1" smtClean="0"/>
              <a:t>мунҳасир</a:t>
            </a:r>
            <a:r>
              <a:rPr lang="ru-RU" sz="2600" b="0" dirty="0" smtClean="0"/>
              <a:t> ба </a:t>
            </a:r>
            <a:r>
              <a:rPr lang="ru-RU" sz="2600" b="0" dirty="0" err="1" smtClean="0"/>
              <a:t>фард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буданатонро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нишон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диҳед</a:t>
            </a:r>
            <a:r>
              <a:rPr lang="ru-RU" sz="2600" b="0" dirty="0" smtClean="0"/>
              <a:t> </a:t>
            </a:r>
            <a:endParaRPr lang="ru-RU" sz="2600" b="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600" b="0" dirty="0" smtClean="0"/>
              <a:t> </a:t>
            </a:r>
            <a:r>
              <a:rPr lang="ru-RU" sz="2600" b="0" dirty="0" err="1" smtClean="0"/>
              <a:t>Иштирокро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таъмин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намоед</a:t>
            </a:r>
            <a:r>
              <a:rPr lang="ru-RU" sz="2600" b="0" dirty="0" smtClean="0"/>
              <a:t>, то </a:t>
            </a:r>
            <a:r>
              <a:rPr lang="ru-RU" sz="2600" b="0" dirty="0" err="1" smtClean="0"/>
              <a:t>ки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онҳо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ҳам</a:t>
            </a:r>
            <a:r>
              <a:rPr lang="ru-RU" sz="2600" b="0" dirty="0" smtClean="0"/>
              <a:t> коре </a:t>
            </a:r>
            <a:r>
              <a:rPr lang="ru-RU" sz="2600" b="0" dirty="0" err="1" smtClean="0"/>
              <a:t>кунанд</a:t>
            </a:r>
            <a:r>
              <a:rPr lang="ru-RU" sz="2600" b="0" dirty="0" smtClean="0"/>
              <a:t> </a:t>
            </a:r>
            <a:endParaRPr lang="ru-RU" sz="2600" b="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600" b="0" dirty="0" smtClean="0"/>
              <a:t> </a:t>
            </a:r>
            <a:r>
              <a:rPr lang="ru-RU" sz="2600" b="0" dirty="0" err="1"/>
              <a:t>Ч</a:t>
            </a:r>
            <a:r>
              <a:rPr lang="ru-RU" sz="2600" b="0" dirty="0" err="1" smtClean="0"/>
              <a:t>унон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кунед</a:t>
            </a:r>
            <a:r>
              <a:rPr lang="ru-RU" sz="2600" b="0" dirty="0" smtClean="0"/>
              <a:t>, </a:t>
            </a:r>
            <a:r>
              <a:rPr lang="ru-RU" sz="2600" b="0" dirty="0" err="1" smtClean="0"/>
              <a:t>ки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барои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бештар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донистани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идеяи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шумо</a:t>
            </a:r>
            <a:r>
              <a:rPr lang="ru-RU" sz="2600" b="0" dirty="0" smtClean="0"/>
              <a:t> дар </a:t>
            </a:r>
            <a:r>
              <a:rPr lang="ru-RU" sz="2600" b="0" dirty="0" err="1" smtClean="0"/>
              <a:t>онҳо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хоҳиш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пайдо</a:t>
            </a:r>
            <a:r>
              <a:rPr lang="ru-RU" sz="2600" b="0" dirty="0" smtClean="0"/>
              <a:t> </a:t>
            </a:r>
            <a:r>
              <a:rPr lang="ru-RU" sz="2600" b="0" dirty="0" err="1" smtClean="0"/>
              <a:t>шавад</a:t>
            </a:r>
            <a:r>
              <a:rPr lang="ru-RU" sz="2600" b="0" dirty="0" smtClean="0"/>
              <a:t> </a:t>
            </a:r>
            <a:endParaRPr lang="ru-RU" sz="2600" b="0" dirty="0"/>
          </a:p>
        </p:txBody>
      </p:sp>
    </p:spTree>
    <p:extLst>
      <p:ext uri="{BB962C8B-B14F-4D97-AF65-F5344CB8AC3E}">
        <p14:creationId xmlns:p14="http://schemas.microsoft.com/office/powerpoint/2010/main" val="4059392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DD4819-A24B-4A96-BF06-14893AB03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112" y="0"/>
            <a:ext cx="10740887" cy="1371600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+mn-lt"/>
              </a:rPr>
              <a:t>Роҳу</a:t>
            </a:r>
            <a:r>
              <a:rPr lang="ru-RU" dirty="0" smtClean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УСУЛИ </a:t>
            </a:r>
            <a:r>
              <a:rPr lang="ru-RU" dirty="0" err="1" smtClean="0">
                <a:latin typeface="+mn-lt"/>
              </a:rPr>
              <a:t>пешбурди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тавсияҳо</a:t>
            </a:r>
            <a:r>
              <a:rPr lang="ru-RU" dirty="0" smtClean="0">
                <a:latin typeface="+mn-lt"/>
              </a:rPr>
              <a:t> оид ба </a:t>
            </a:r>
            <a:r>
              <a:rPr lang="ru-RU" dirty="0" err="1" smtClean="0">
                <a:latin typeface="+mn-lt"/>
              </a:rPr>
              <a:t>буҷет</a:t>
            </a:r>
            <a:r>
              <a:rPr lang="ru-RU" dirty="0" smtClean="0">
                <a:latin typeface="+mn-lt"/>
              </a:rPr>
              <a:t>  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="" xmlns:a16="http://schemas.microsoft.com/office/drawing/2014/main" id="{B4C5C049-7704-417E-BF96-D120113B74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611108"/>
              </p:ext>
            </p:extLst>
          </p:nvPr>
        </p:nvGraphicFramePr>
        <p:xfrm>
          <a:off x="979555" y="1812234"/>
          <a:ext cx="1016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2776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EC0053A-D125-4B12-BE7C-C9F8E1C4F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9617" y="0"/>
            <a:ext cx="7721600" cy="1371600"/>
          </a:xfrm>
        </p:spPr>
        <p:txBody>
          <a:bodyPr>
            <a:normAutofit/>
          </a:bodyPr>
          <a:lstStyle/>
          <a:p>
            <a:pPr lvl="0" algn="ctr"/>
            <a:r>
              <a:rPr lang="ru-RU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Маъракаи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иттилоотиии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ҷамъиятӣ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291D35DC-D985-48C5-9D03-A84F4E9B7E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2852332"/>
              </p:ext>
            </p:extLst>
          </p:nvPr>
        </p:nvGraphicFramePr>
        <p:xfrm>
          <a:off x="967409" y="1921565"/>
          <a:ext cx="10386391" cy="4518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262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F50552-BFC5-44F7-B4CA-57C2169AE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9983" y="139148"/>
            <a:ext cx="7721600" cy="1371600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+mn-lt"/>
              </a:rPr>
              <a:t>Пешбурд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тавассути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расонаҳо</a:t>
            </a:r>
            <a:r>
              <a:rPr lang="ru-RU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8D12A521-897E-48F5-8D79-272E858605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367651"/>
              </p:ext>
            </p:extLst>
          </p:nvPr>
        </p:nvGraphicFramePr>
        <p:xfrm>
          <a:off x="1099930" y="1732721"/>
          <a:ext cx="1016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8762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BFA67BF-2D71-446E-87A0-8844A291E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042" y="0"/>
            <a:ext cx="10561983" cy="1371600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+mn-lt"/>
              </a:rPr>
              <a:t>Ҳамкорӣ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бо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ҷонибҳои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манфиатдор</a:t>
            </a:r>
            <a:r>
              <a:rPr lang="ru-RU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F34B5AE0-E397-4B27-8C1C-80CD761860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083027"/>
              </p:ext>
            </p:extLst>
          </p:nvPr>
        </p:nvGraphicFramePr>
        <p:xfrm>
          <a:off x="1027042" y="1772479"/>
          <a:ext cx="1016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6760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6E97CE-9E4C-44B2-994F-45B5C9971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356" y="0"/>
            <a:ext cx="10999304" cy="1371600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+mn-lt"/>
              </a:rPr>
              <a:t>Қоидаҳои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ҳамкориҳои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муваффақ</a:t>
            </a:r>
            <a:r>
              <a:rPr lang="ru-RU" dirty="0" smtClean="0">
                <a:latin typeface="+mn-lt"/>
              </a:rPr>
              <a:t>: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7013090E-3945-44AA-BB1C-8E74E47F14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7988385"/>
              </p:ext>
            </p:extLst>
          </p:nvPr>
        </p:nvGraphicFramePr>
        <p:xfrm>
          <a:off x="957468" y="1772479"/>
          <a:ext cx="10383079" cy="4807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6763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91F056-3EF2-49FB-B611-7E22BAB0F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990" y="298173"/>
            <a:ext cx="11019183" cy="848457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+mn-lt"/>
              </a:rPr>
              <a:t>Харитаи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ҷонибҳои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манфиатдор</a:t>
            </a:r>
            <a:r>
              <a:rPr lang="ru-RU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05179409-82C0-4676-B924-31235F7702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6616826"/>
              </p:ext>
            </p:extLst>
          </p:nvPr>
        </p:nvGraphicFramePr>
        <p:xfrm>
          <a:off x="1138581" y="1752600"/>
          <a:ext cx="10160000" cy="4628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9118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19E4067-62DB-446F-BE0D-333788DB0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8522" y="894520"/>
            <a:ext cx="7721600" cy="808701"/>
          </a:xfrm>
        </p:spPr>
        <p:txBody>
          <a:bodyPr>
            <a:normAutofit/>
          </a:bodyPr>
          <a:lstStyle/>
          <a:p>
            <a:pPr algn="ctr"/>
            <a:r>
              <a:rPr lang="ru-RU" sz="4000" dirty="0" err="1" smtClean="0">
                <a:latin typeface="+mn-lt"/>
              </a:rPr>
              <a:t>машғулият</a:t>
            </a:r>
            <a:endParaRPr lang="en-US" sz="40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449A687-1CCF-4A36-B1C5-2DE7F651F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5096" y="2627244"/>
            <a:ext cx="10160000" cy="224292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4800" dirty="0" err="1" smtClean="0"/>
              <a:t>Харитаи</a:t>
            </a:r>
            <a:r>
              <a:rPr lang="ru-RU" sz="4800" dirty="0" smtClean="0"/>
              <a:t> </a:t>
            </a:r>
            <a:r>
              <a:rPr lang="ru-RU" sz="4800" dirty="0" err="1" smtClean="0"/>
              <a:t>ҷонибҳои</a:t>
            </a:r>
            <a:r>
              <a:rPr lang="ru-RU" sz="4800" dirty="0" smtClean="0"/>
              <a:t> </a:t>
            </a:r>
            <a:r>
              <a:rPr lang="ru-RU" sz="4800" dirty="0" err="1" smtClean="0"/>
              <a:t>манфиатдори</a:t>
            </a:r>
            <a:r>
              <a:rPr lang="ru-RU" sz="4800" dirty="0" smtClean="0"/>
              <a:t> </a:t>
            </a:r>
            <a:r>
              <a:rPr lang="ru-RU" sz="4800" dirty="0" err="1" smtClean="0"/>
              <a:t>худро</a:t>
            </a:r>
            <a:r>
              <a:rPr lang="ru-RU" sz="4800" dirty="0" smtClean="0"/>
              <a:t> </a:t>
            </a:r>
            <a:r>
              <a:rPr lang="ru-RU" sz="4800" dirty="0" err="1" smtClean="0"/>
              <a:t>тартиб</a:t>
            </a:r>
            <a:r>
              <a:rPr lang="ru-RU" sz="4800" dirty="0" smtClean="0"/>
              <a:t> </a:t>
            </a:r>
            <a:r>
              <a:rPr lang="ru-RU" sz="4800" dirty="0" err="1" smtClean="0"/>
              <a:t>диҳед</a:t>
            </a:r>
            <a:r>
              <a:rPr lang="ru-RU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338792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739FDD-6AB7-446A-B346-12ADE70CB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9130" y="0"/>
            <a:ext cx="7721600" cy="868335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+mn-lt"/>
              </a:rPr>
              <a:t>Қосид</a:t>
            </a:r>
            <a:r>
              <a:rPr lang="ru-RU" dirty="0" smtClean="0">
                <a:latin typeface="+mn-lt"/>
              </a:rPr>
              <a:t> (</a:t>
            </a:r>
            <a:r>
              <a:rPr lang="ru-RU" dirty="0" err="1" smtClean="0">
                <a:latin typeface="+mn-lt"/>
              </a:rPr>
              <a:t>миёнрав</a:t>
            </a:r>
            <a:r>
              <a:rPr lang="ru-RU" dirty="0" smtClean="0">
                <a:latin typeface="+mn-lt"/>
              </a:rPr>
              <a:t>)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886B9AF-7A64-4269-A136-39D8DDF78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877" y="1096619"/>
            <a:ext cx="10542105" cy="5761381"/>
          </a:xfrm>
        </p:spPr>
        <p:txBody>
          <a:bodyPr>
            <a:noAutofit/>
          </a:bodyPr>
          <a:lstStyle/>
          <a:p>
            <a:r>
              <a:rPr lang="ru-RU" sz="2400" i="1" dirty="0" err="1" smtClean="0"/>
              <a:t>Мақому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манзалат</a:t>
            </a:r>
            <a:r>
              <a:rPr lang="ru-RU" sz="2400" i="1" dirty="0" smtClean="0"/>
              <a:t>. </a:t>
            </a:r>
            <a:r>
              <a:rPr lang="ru-RU" sz="2400" b="0" i="1" dirty="0" err="1" smtClean="0"/>
              <a:t>Барои</a:t>
            </a:r>
            <a:r>
              <a:rPr lang="ru-RU" sz="2400" b="0" i="1" dirty="0" smtClean="0"/>
              <a:t> он </a:t>
            </a:r>
            <a:r>
              <a:rPr lang="ru-RU" sz="2400" b="0" i="1" dirty="0" err="1" smtClean="0"/>
              <a:t>ки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бозингарони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калидӣ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шуморо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ҷиддӣ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қабул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намоянд</a:t>
            </a:r>
            <a:r>
              <a:rPr lang="ru-RU" sz="2400" b="0" i="1" dirty="0" smtClean="0"/>
              <a:t>, </a:t>
            </a:r>
            <a:r>
              <a:rPr lang="ru-RU" sz="2400" b="0" i="1" dirty="0" err="1" smtClean="0"/>
              <a:t>оё</a:t>
            </a:r>
            <a:r>
              <a:rPr lang="ru-RU" sz="2400" b="0" i="1" dirty="0" smtClean="0"/>
              <a:t> ба </a:t>
            </a:r>
            <a:r>
              <a:rPr lang="ru-RU" sz="2400" b="0" i="1" dirty="0" err="1" smtClean="0"/>
              <a:t>қадрӣ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кофӣ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сарчашма</a:t>
            </a:r>
            <a:r>
              <a:rPr lang="ru-RU" sz="2400" b="0" i="1" dirty="0" smtClean="0"/>
              <a:t>, </a:t>
            </a:r>
            <a:r>
              <a:rPr lang="ru-RU" sz="2400" b="0" i="1" dirty="0" err="1" smtClean="0"/>
              <a:t>эътимод</a:t>
            </a:r>
            <a:r>
              <a:rPr lang="ru-RU" sz="2400" b="0" i="1" dirty="0" smtClean="0"/>
              <a:t>, ном ,</a:t>
            </a:r>
            <a:r>
              <a:rPr lang="ru-RU" sz="2400" b="0" i="1" dirty="0" err="1" smtClean="0"/>
              <a:t>шуҳрат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ва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пуштибонӣ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доред</a:t>
            </a:r>
            <a:r>
              <a:rPr lang="tg-Cyrl-TJ" sz="2400" b="0" i="1" dirty="0" smtClean="0"/>
              <a:t> </a:t>
            </a:r>
            <a:r>
              <a:rPr lang="ru-RU" sz="2400" b="0" dirty="0" smtClean="0"/>
              <a:t>?</a:t>
            </a:r>
            <a:endParaRPr lang="ru-RU" sz="2400" b="0" dirty="0"/>
          </a:p>
          <a:p>
            <a:r>
              <a:rPr lang="ru-RU" sz="2400" i="1" dirty="0" err="1" smtClean="0"/>
              <a:t>Малака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ва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маҳорат</a:t>
            </a:r>
            <a:r>
              <a:rPr lang="ru-RU" sz="2400" i="1" dirty="0" smtClean="0"/>
              <a:t>. </a:t>
            </a:r>
            <a:r>
              <a:rPr lang="ru-RU" sz="2400" b="0" i="1" dirty="0" err="1" smtClean="0"/>
              <a:t>Оё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шумо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соҳиби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таҷрибаи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малакаҳои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иҷтимоӣ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ва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иртибототии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зарурӣ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ҳастед</a:t>
            </a:r>
            <a:r>
              <a:rPr lang="ru-RU" sz="2400" b="0" i="1" dirty="0" smtClean="0"/>
              <a:t>, то </a:t>
            </a:r>
            <a:r>
              <a:rPr lang="ru-RU" sz="2400" b="0" i="1" dirty="0" err="1" smtClean="0"/>
              <a:t>ки</a:t>
            </a:r>
            <a:r>
              <a:rPr lang="ru-RU" sz="2400" b="0" i="1" dirty="0" smtClean="0"/>
              <a:t>  </a:t>
            </a:r>
            <a:r>
              <a:rPr lang="ru-RU" sz="2400" b="0" i="1" dirty="0" err="1" smtClean="0"/>
              <a:t>иҷрои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тамоми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нақшҳои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гуногунеро</a:t>
            </a:r>
            <a:r>
              <a:rPr lang="ru-RU" sz="2400" b="0" i="1" dirty="0" smtClean="0"/>
              <a:t>, </a:t>
            </a:r>
            <a:r>
              <a:rPr lang="ru-RU" sz="2400" b="0" i="1" dirty="0" err="1" smtClean="0"/>
              <a:t>ки</a:t>
            </a:r>
            <a:r>
              <a:rPr lang="ru-RU" sz="2400" b="0" i="1" dirty="0" smtClean="0"/>
              <a:t>  ба </a:t>
            </a:r>
            <a:r>
              <a:rPr lang="ru-RU" sz="2400" b="0" i="1" dirty="0" err="1" smtClean="0"/>
              <a:t>қосид-миёнрав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хосанд</a:t>
            </a:r>
            <a:r>
              <a:rPr lang="ru-RU" sz="2400" b="0" i="1" dirty="0" smtClean="0"/>
              <a:t>, </a:t>
            </a:r>
            <a:r>
              <a:rPr lang="ru-RU" sz="2400" b="0" i="1" dirty="0" err="1" smtClean="0"/>
              <a:t>бомуваффақият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иҷро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намоед</a:t>
            </a:r>
            <a:r>
              <a:rPr lang="ru-RU" sz="2400" b="0" dirty="0" smtClean="0"/>
              <a:t>? </a:t>
            </a:r>
            <a:endParaRPr lang="ru-RU" sz="2400" b="0" dirty="0"/>
          </a:p>
          <a:p>
            <a:r>
              <a:rPr lang="ru-RU" sz="2400" i="1" dirty="0" err="1" smtClean="0"/>
              <a:t>Симои</a:t>
            </a:r>
            <a:r>
              <a:rPr lang="ru-RU" sz="2400" i="1" dirty="0" smtClean="0"/>
              <a:t>  </a:t>
            </a:r>
            <a:r>
              <a:rPr lang="ru-RU" sz="2400" i="1" dirty="0" err="1" smtClean="0"/>
              <a:t>маърака</a:t>
            </a:r>
            <a:r>
              <a:rPr lang="ru-RU" sz="2400" i="1" dirty="0" smtClean="0"/>
              <a:t>. </a:t>
            </a:r>
            <a:r>
              <a:rPr lang="ru-RU" sz="2400" b="0" i="1" dirty="0" err="1" smtClean="0"/>
              <a:t>Кӣ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бояд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симои</a:t>
            </a:r>
            <a:r>
              <a:rPr lang="ru-RU" sz="2400" b="0" i="1" dirty="0" smtClean="0"/>
              <a:t>  </a:t>
            </a:r>
            <a:r>
              <a:rPr lang="ru-RU" sz="2400" b="0" i="1" dirty="0" err="1" smtClean="0"/>
              <a:t>маърака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бошад</a:t>
            </a:r>
            <a:r>
              <a:rPr lang="ru-RU" sz="2400" b="0" i="1" dirty="0" smtClean="0"/>
              <a:t> ? </a:t>
            </a:r>
            <a:r>
              <a:rPr lang="ru-RU" sz="2400" b="0" i="1" dirty="0" err="1" smtClean="0"/>
              <a:t>Шумо</a:t>
            </a:r>
            <a:r>
              <a:rPr lang="ru-RU" sz="2400" b="0" i="1" dirty="0" smtClean="0"/>
              <a:t> ё </a:t>
            </a:r>
            <a:r>
              <a:rPr lang="ru-RU" sz="2400" b="0" i="1" dirty="0" err="1" smtClean="0"/>
              <a:t>каси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дигар</a:t>
            </a:r>
            <a:r>
              <a:rPr lang="ru-RU" sz="2400" b="0" i="1" dirty="0" smtClean="0"/>
              <a:t>? </a:t>
            </a:r>
            <a:r>
              <a:rPr lang="ru-RU" sz="2400" b="0" i="1" dirty="0" err="1" smtClean="0"/>
              <a:t>Шахси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арзандаеро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пайдо</a:t>
            </a:r>
            <a:r>
              <a:rPr lang="ru-RU" sz="2400" b="0" i="1" dirty="0" smtClean="0"/>
              <a:t> карда </a:t>
            </a:r>
            <a:r>
              <a:rPr lang="ru-RU" sz="2400" b="0" i="1" dirty="0" err="1" smtClean="0"/>
              <a:t>метавонед</a:t>
            </a:r>
            <a:r>
              <a:rPr lang="ru-RU" sz="2400" b="0" i="1" dirty="0" smtClean="0"/>
              <a:t>, </a:t>
            </a:r>
            <a:r>
              <a:rPr lang="ru-RU" sz="2400" b="0" i="1" dirty="0" err="1" smtClean="0"/>
              <a:t>ки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нақши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махсус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барои</a:t>
            </a:r>
            <a:r>
              <a:rPr lang="ru-RU" sz="2400" b="0" i="1" dirty="0" smtClean="0"/>
              <a:t> ӯ </a:t>
            </a:r>
            <a:r>
              <a:rPr lang="ru-RU" sz="2400" b="0" i="1" dirty="0" err="1" smtClean="0"/>
              <a:t>ҷудо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шударо</a:t>
            </a:r>
            <a:r>
              <a:rPr lang="ru-RU" sz="2400" b="0" i="1" dirty="0" smtClean="0"/>
              <a:t>  </a:t>
            </a:r>
            <a:r>
              <a:rPr lang="ru-RU" sz="2400" b="0" i="1" dirty="0" err="1" smtClean="0"/>
              <a:t>иҷро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намудан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тавонад</a:t>
            </a:r>
            <a:r>
              <a:rPr lang="ru-RU" sz="2400" b="0" i="1" dirty="0" smtClean="0"/>
              <a:t> </a:t>
            </a:r>
            <a:r>
              <a:rPr lang="ru-RU" sz="2400" b="0" dirty="0" smtClean="0"/>
              <a:t>? </a:t>
            </a:r>
            <a:endParaRPr lang="ru-RU" sz="2400" b="0" dirty="0"/>
          </a:p>
          <a:p>
            <a:r>
              <a:rPr lang="ru-RU" sz="2400" i="1" dirty="0" err="1" smtClean="0"/>
              <a:t>Пуштибонии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иловагӣ</a:t>
            </a:r>
            <a:r>
              <a:rPr lang="ru-RU" sz="2400" i="1" dirty="0" smtClean="0"/>
              <a:t>. </a:t>
            </a:r>
            <a:r>
              <a:rPr lang="ru-RU" sz="2400" b="0" i="1" dirty="0" err="1" smtClean="0"/>
              <a:t>Боз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кадом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навъи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пуштибониҳо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заруранд</a:t>
            </a:r>
            <a:r>
              <a:rPr lang="ru-RU" sz="2400" b="0" i="1" dirty="0" smtClean="0"/>
              <a:t> , то </a:t>
            </a:r>
            <a:r>
              <a:rPr lang="ru-RU" sz="2400" b="0" i="1" dirty="0" err="1" smtClean="0"/>
              <a:t>ки</a:t>
            </a:r>
            <a:r>
              <a:rPr lang="ru-RU" sz="2400" b="0" i="1" dirty="0" smtClean="0"/>
              <a:t>  </a:t>
            </a:r>
            <a:r>
              <a:rPr lang="ru-RU" sz="2400" b="0" i="1" dirty="0" err="1" smtClean="0"/>
              <a:t>маъракаи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шуморо</a:t>
            </a:r>
            <a:r>
              <a:rPr lang="ru-RU" sz="2400" b="0" i="1" dirty="0" smtClean="0"/>
              <a:t>  </a:t>
            </a:r>
            <a:r>
              <a:rPr lang="ru-RU" sz="2400" b="0" i="1" dirty="0" err="1" smtClean="0"/>
              <a:t>ҷиддӣ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қабул</a:t>
            </a:r>
            <a:r>
              <a:rPr lang="ru-RU" sz="2400" b="0" i="1" dirty="0" smtClean="0"/>
              <a:t> </a:t>
            </a:r>
            <a:r>
              <a:rPr lang="ru-RU" sz="2400" b="0" i="1" dirty="0" err="1" smtClean="0"/>
              <a:t>намоянд</a:t>
            </a:r>
            <a:r>
              <a:rPr lang="tg-Cyrl-TJ" sz="2400" b="0" i="1" dirty="0" smtClean="0"/>
              <a:t> </a:t>
            </a:r>
            <a:r>
              <a:rPr lang="ru-RU" sz="2400" b="0" dirty="0" smtClean="0"/>
              <a:t>?</a:t>
            </a:r>
            <a:endParaRPr lang="ru-RU" sz="2400" b="0" dirty="0"/>
          </a:p>
          <a:p>
            <a:pPr algn="r"/>
            <a:r>
              <a:rPr lang="ru-RU" sz="1400" b="0" dirty="0"/>
              <a:t>Источник: </a:t>
            </a:r>
            <a:r>
              <a:rPr lang="en-US" sz="1400" b="0" dirty="0"/>
              <a:t>Making evidence research matter, 2015</a:t>
            </a:r>
          </a:p>
        </p:txBody>
      </p:sp>
    </p:spTree>
    <p:extLst>
      <p:ext uri="{BB962C8B-B14F-4D97-AF65-F5344CB8AC3E}">
        <p14:creationId xmlns:p14="http://schemas.microsoft.com/office/powerpoint/2010/main" val="2995885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из УП презентации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111125" indent="-111125">
          <a:buFont typeface="Arial" pitchFamily="34" charset="0"/>
          <a:buChar char="•"/>
          <a:defRPr sz="12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Тема из УП презентации" id="{FFFDD816-0A71-4328-AD7B-A24DACD83316}" vid="{D742DAAC-3594-450A-9452-BC64680B4B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из УП презентации</Template>
  <TotalTime>1144</TotalTime>
  <Words>557</Words>
  <Application>Microsoft Office PowerPoint</Application>
  <PresentationFormat>Широкоэкранный</PresentationFormat>
  <Paragraphs>89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Arial Black</vt:lpstr>
      <vt:lpstr>Wingdings</vt:lpstr>
      <vt:lpstr>Тема из УП презентации</vt:lpstr>
      <vt:lpstr>Cтратегияи  ИРТИБОТ ҳангоми пешбурди тавсияҳо оид ба буҷет  </vt:lpstr>
      <vt:lpstr>Роҳу УСУЛИ пешбурди тавсияҳо оид ба буҷет  </vt:lpstr>
      <vt:lpstr> Маъракаи иттилоотиии ҷамъиятӣ  </vt:lpstr>
      <vt:lpstr>Пешбурд тавассути расонаҳо </vt:lpstr>
      <vt:lpstr>Ҳамкорӣ бо ҷонибҳои манфиатдор </vt:lpstr>
      <vt:lpstr>Қоидаҳои ҳамкориҳои муваффақ:</vt:lpstr>
      <vt:lpstr>Харитаи ҷонибҳои манфиатдор </vt:lpstr>
      <vt:lpstr>машғулият</vt:lpstr>
      <vt:lpstr>Қосид (миёнрав)</vt:lpstr>
      <vt:lpstr>машғулият</vt:lpstr>
      <vt:lpstr>мухотаб</vt:lpstr>
      <vt:lpstr>Ба  муаррифӣ/гуфтушинидҳо омода мешавем </vt:lpstr>
      <vt:lpstr>Ҳадафи муаррифӣ  </vt:lpstr>
      <vt:lpstr>Презентация PowerPoint</vt:lpstr>
      <vt:lpstr>Нақшаи муаррифӣ </vt:lpstr>
      <vt:lpstr>Нақшаи муаррифӣ  </vt:lpstr>
      <vt:lpstr>Натиҷаи омузишҳо нишон медиҳад, ки қабули умумии иттилоот  таҳти таъсири омилҳои зер сурат мегирад </vt:lpstr>
      <vt:lpstr>Машғулият-Elevator pitch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Практические аспекты бюджетного анализа и бюджетных рекомендаций</dc:title>
  <dc:creator>Sholpan Aitenova</dc:creator>
  <cp:lastModifiedBy>Uktam Dzhumaev</cp:lastModifiedBy>
  <cp:revision>42</cp:revision>
  <dcterms:created xsi:type="dcterms:W3CDTF">2017-09-18T00:10:22Z</dcterms:created>
  <dcterms:modified xsi:type="dcterms:W3CDTF">2019-02-11T06:51:36Z</dcterms:modified>
</cp:coreProperties>
</file>