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87" r:id="rId3"/>
    <p:sldMasterId id="2147483699" r:id="rId4"/>
    <p:sldMasterId id="2147483711" r:id="rId5"/>
    <p:sldMasterId id="2147483723" r:id="rId6"/>
    <p:sldMasterId id="2147483786" r:id="rId7"/>
  </p:sldMasterIdLst>
  <p:notesMasterIdLst>
    <p:notesMasterId r:id="rId14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82" autoAdjust="0"/>
  </p:normalViewPr>
  <p:slideViewPr>
    <p:cSldViewPr snapToGrid="0">
      <p:cViewPr varScale="1">
        <p:scale>
          <a:sx n="68" d="100"/>
          <a:sy n="68" d="100"/>
        </p:scale>
        <p:origin x="79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502113-AC11-4E6B-AB7B-68DF95FE9D9A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78142-6E29-4311-9909-726DD09E0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797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Делаем на флипчарте!</a:t>
            </a:r>
          </a:p>
          <a:p>
            <a:endParaRPr lang="ru-RU" dirty="0"/>
          </a:p>
          <a:p>
            <a:r>
              <a:rPr lang="ru-RU" dirty="0"/>
              <a:t>Или на рабочем листе, потом переносим на флип.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CEB4F-FAD1-46F5-B6BA-56FF171A366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623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Делаем на флипчарте!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CEB4F-FAD1-46F5-B6BA-56FF171A366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639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Делаем на флипчарте!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CEB4F-FAD1-46F5-B6BA-56FF171A366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07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Record all the assumptions that were identified and articulated with the help of this tool in a document, grouping them into the four categories above. Circulate a copy of the document to all the participants in this exercise, so that everyone has a complete list of all the assumptions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are putting to the test through your budget advocacy project or campaign.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CEB4F-FAD1-46F5-B6BA-56FF171A366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376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A2ECB-0BE9-4A44-B700-49BD2DC68E51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23F40-54A1-402C-95FF-769679779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864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A2ECB-0BE9-4A44-B700-49BD2DC68E51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23F40-54A1-402C-95FF-769679779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0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A2ECB-0BE9-4A44-B700-49BD2DC68E51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23F40-54A1-402C-95FF-769679779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090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S-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711200" y="2057400"/>
            <a:ext cx="10058400" cy="4191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aseline="0">
                <a:solidFill>
                  <a:srgbClr val="005789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</a:t>
            </a:r>
            <a:r>
              <a:rPr lang="en-US" dirty="0"/>
              <a:t> </a:t>
            </a:r>
            <a:r>
              <a:rPr lang="en-US" dirty="0" err="1"/>
              <a:t>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</a:t>
            </a:r>
            <a:r>
              <a:rPr lang="en-US" dirty="0"/>
              <a:t> </a:t>
            </a:r>
            <a:r>
              <a:rPr lang="en-US" dirty="0" err="1"/>
              <a:t>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</a:t>
            </a:r>
            <a:r>
              <a:rPr lang="en-US" dirty="0"/>
              <a:t> </a:t>
            </a:r>
            <a:r>
              <a:rPr lang="en-US" dirty="0" err="1"/>
              <a:t>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</a:t>
            </a:r>
            <a:r>
              <a:rPr lang="en-US" dirty="0"/>
              <a:t> </a:t>
            </a:r>
            <a:r>
              <a:rPr lang="en-US" dirty="0" err="1"/>
              <a:t>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</a:t>
            </a:r>
            <a:r>
              <a:rPr lang="en-US" dirty="0"/>
              <a:t> </a:t>
            </a:r>
            <a:r>
              <a:rPr lang="en-US" dirty="0" err="1"/>
              <a:t>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11200" y="1371600"/>
            <a:ext cx="10160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rgbClr val="005789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268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 Su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802" y="1473694"/>
            <a:ext cx="11365429" cy="4437580"/>
          </a:xfrm>
        </p:spPr>
        <p:txBody>
          <a:bodyPr/>
          <a:lstStyle>
            <a:lvl1pPr>
              <a:buClr>
                <a:schemeClr val="tx1"/>
              </a:buClr>
              <a:tabLst/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673600" y="6447147"/>
            <a:ext cx="2844800" cy="476250"/>
          </a:xfrm>
          <a:ln/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69523F40-54A1-402C-95FF-7696797794E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49801" y="812274"/>
            <a:ext cx="11167872" cy="501727"/>
          </a:xfrm>
        </p:spPr>
        <p:txBody>
          <a:bodyPr anchor="t"/>
          <a:lstStyle>
            <a:lvl1pPr marL="0" indent="0">
              <a:buNone/>
              <a:defRPr sz="1600" cap="all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49801" y="304153"/>
            <a:ext cx="11172816" cy="582612"/>
          </a:xfrm>
          <a:prstGeom prst="rect">
            <a:avLst/>
          </a:prstGeom>
        </p:spPr>
        <p:txBody>
          <a:bodyPr anchor="t"/>
          <a:lstStyle>
            <a:lvl1pPr>
              <a:defRPr b="1" cap="none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49801" y="5977660"/>
            <a:ext cx="3860800" cy="23841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835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 Su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673600" y="6447147"/>
            <a:ext cx="2844800" cy="476250"/>
          </a:xfrm>
          <a:ln/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69523F40-54A1-402C-95FF-7696797794E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49801" y="812274"/>
            <a:ext cx="11167872" cy="501727"/>
          </a:xfrm>
        </p:spPr>
        <p:txBody>
          <a:bodyPr anchor="t"/>
          <a:lstStyle>
            <a:lvl1pPr marL="0" indent="0">
              <a:buNone/>
              <a:defRPr sz="1600" cap="all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49801" y="304153"/>
            <a:ext cx="11172816" cy="582612"/>
          </a:xfrm>
          <a:prstGeom prst="rect">
            <a:avLst/>
          </a:prstGeom>
        </p:spPr>
        <p:txBody>
          <a:bodyPr anchor="t"/>
          <a:lstStyle>
            <a:lvl1pPr>
              <a:defRPr b="1" cap="none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49801" y="5977660"/>
            <a:ext cx="3860800" cy="23841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352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24B5C-403C-F64D-A5CF-AAFC8EF04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32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24B5C-403C-F64D-A5CF-AAFC8EF04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022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24B5C-403C-F64D-A5CF-AAFC8EF04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357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24B5C-403C-F64D-A5CF-AAFC8EF04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042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24B5C-403C-F64D-A5CF-AAFC8EF04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70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A2ECB-0BE9-4A44-B700-49BD2DC68E51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23F40-54A1-402C-95FF-769679779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42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24B5C-403C-F64D-A5CF-AAFC8EF04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3189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24B5C-403C-F64D-A5CF-AAFC8EF04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347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24B5C-403C-F64D-A5CF-AAFC8EF04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559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24B5C-403C-F64D-A5CF-AAFC8EF04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0727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24B5C-403C-F64D-A5CF-AAFC8EF04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622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24B5C-403C-F64D-A5CF-AAFC8EF04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5098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7AAB-5A3A-4542-91D2-2C881D715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6281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7AAB-5A3A-4542-91D2-2C881D715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1097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7AAB-5A3A-4542-91D2-2C881D715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523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7AAB-5A3A-4542-91D2-2C881D715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74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A2ECB-0BE9-4A44-B700-49BD2DC68E51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23F40-54A1-402C-95FF-769679779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3646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7AAB-5A3A-4542-91D2-2C881D715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9580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7AAB-5A3A-4542-91D2-2C881D715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3953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7AAB-5A3A-4542-91D2-2C881D715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2312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7AAB-5A3A-4542-91D2-2C881D715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0548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7AAB-5A3A-4542-91D2-2C881D715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6224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7AAB-5A3A-4542-91D2-2C881D715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9096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7AAB-5A3A-4542-91D2-2C881D715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405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2BC56-8C10-E648-B00E-19EF38E59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844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2BC56-8C10-E648-B00E-19EF38E59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1516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2BC56-8C10-E648-B00E-19EF38E59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33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A2ECB-0BE9-4A44-B700-49BD2DC68E51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23F40-54A1-402C-95FF-769679779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988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2BC56-8C10-E648-B00E-19EF38E59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671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2BC56-8C10-E648-B00E-19EF38E59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5644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2BC56-8C10-E648-B00E-19EF38E59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3971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2BC56-8C10-E648-B00E-19EF38E59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3660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2BC56-8C10-E648-B00E-19EF38E59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737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2BC56-8C10-E648-B00E-19EF38E59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3923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2BC56-8C10-E648-B00E-19EF38E59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0289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2BC56-8C10-E648-B00E-19EF38E59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0632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1"/>
            <a:ext cx="103632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800600"/>
            <a:ext cx="9144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2D7D8-F2D2-4803-8A63-193B05D35B17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3FE760F-0A7B-46DE-BC86-8008D926E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665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2D7D8-F2D2-4803-8A63-193B05D35B17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760F-0A7B-46DE-BC86-8008D926E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167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A2ECB-0BE9-4A44-B700-49BD2DC68E51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23F40-54A1-402C-95FF-769679779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461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1"/>
            <a:ext cx="103632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8601"/>
            <a:ext cx="103632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2D7D8-F2D2-4803-8A63-193B05D35B17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FE760F-0A7B-46DE-BC86-8008D926EC6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5883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424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688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2D7D8-F2D2-4803-8A63-193B05D35B17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760F-0A7B-46DE-BC86-8008D926E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4420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176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176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0944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90944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2D7D8-F2D2-4803-8A63-193B05D35B17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760F-0A7B-46DE-BC86-8008D926E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6196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2D7D8-F2D2-4803-8A63-193B05D35B17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760F-0A7B-46DE-BC86-8008D926E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9673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2D7D8-F2D2-4803-8A63-193B05D35B17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760F-0A7B-46DE-BC86-8008D926E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7419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600200"/>
            <a:ext cx="6815667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600200"/>
            <a:ext cx="4011084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2D7D8-F2D2-4803-8A63-193B05D35B17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760F-0A7B-46DE-BC86-8008D926EC6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123257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12001169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715000"/>
            <a:ext cx="108712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2D7D8-F2D2-4803-8A63-193B05D35B17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3FE760F-0A7B-46DE-BC86-8008D926EC6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4953000"/>
            <a:ext cx="108712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2433567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2D7D8-F2D2-4803-8A63-193B05D35B17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760F-0A7B-46DE-BC86-8008D926E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9493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2D7D8-F2D2-4803-8A63-193B05D35B17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760F-0A7B-46DE-BC86-8008D926EC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0597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A2ECB-0BE9-4A44-B700-49BD2DC68E51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23F40-54A1-402C-95FF-769679779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64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A2ECB-0BE9-4A44-B700-49BD2DC68E51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23F40-54A1-402C-95FF-769679779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7607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A2ECB-0BE9-4A44-B700-49BD2DC68E51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23F40-54A1-402C-95FF-769679779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596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A2ECB-0BE9-4A44-B700-49BD2DC68E51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23F40-54A1-402C-95FF-769679779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3907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A2ECB-0BE9-4A44-B700-49BD2DC68E51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23F40-54A1-402C-95FF-769679779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62246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A2ECB-0BE9-4A44-B700-49BD2DC68E51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23F40-54A1-402C-95FF-769679779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827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A2ECB-0BE9-4A44-B700-49BD2DC68E51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23F40-54A1-402C-95FF-769679779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1719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A2ECB-0BE9-4A44-B700-49BD2DC68E51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23F40-54A1-402C-95FF-769679779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2329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A2ECB-0BE9-4A44-B700-49BD2DC68E51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23F40-54A1-402C-95FF-769679779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206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A2ECB-0BE9-4A44-B700-49BD2DC68E51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23F40-54A1-402C-95FF-769679779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378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A2ECB-0BE9-4A44-B700-49BD2DC68E51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23F40-54A1-402C-95FF-769679779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812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A2ECB-0BE9-4A44-B700-49BD2DC68E51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23F40-54A1-402C-95FF-769679779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467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A2ECB-0BE9-4A44-B700-49BD2DC68E51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23F40-54A1-402C-95FF-769679779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9782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S-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711200" y="2057400"/>
            <a:ext cx="10058400" cy="4191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aseline="0">
                <a:solidFill>
                  <a:srgbClr val="005789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</a:t>
            </a:r>
            <a:r>
              <a:rPr lang="en-US" dirty="0"/>
              <a:t> </a:t>
            </a:r>
            <a:r>
              <a:rPr lang="en-US" dirty="0" err="1"/>
              <a:t>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</a:t>
            </a:r>
            <a:r>
              <a:rPr lang="en-US" dirty="0"/>
              <a:t> </a:t>
            </a:r>
            <a:r>
              <a:rPr lang="en-US" dirty="0" err="1"/>
              <a:t>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</a:t>
            </a:r>
            <a:r>
              <a:rPr lang="en-US" dirty="0"/>
              <a:t> </a:t>
            </a:r>
            <a:r>
              <a:rPr lang="en-US" dirty="0" err="1"/>
              <a:t>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</a:t>
            </a:r>
            <a:r>
              <a:rPr lang="en-US" dirty="0"/>
              <a:t> </a:t>
            </a:r>
            <a:r>
              <a:rPr lang="en-US" dirty="0" err="1"/>
              <a:t>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</a:t>
            </a:r>
            <a:r>
              <a:rPr lang="en-US" dirty="0"/>
              <a:t> </a:t>
            </a:r>
            <a:r>
              <a:rPr lang="en-US" dirty="0" err="1"/>
              <a:t>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11200" y="1371600"/>
            <a:ext cx="10160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rgbClr val="005789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23606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 Su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802" y="1473694"/>
            <a:ext cx="11365429" cy="4437580"/>
          </a:xfrm>
        </p:spPr>
        <p:txBody>
          <a:bodyPr/>
          <a:lstStyle>
            <a:lvl1pPr>
              <a:buClr>
                <a:schemeClr val="tx1"/>
              </a:buClr>
              <a:tabLst/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673600" y="6447147"/>
            <a:ext cx="2844800" cy="476250"/>
          </a:xfrm>
          <a:ln/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69523F40-54A1-402C-95FF-7696797794E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49801" y="812274"/>
            <a:ext cx="11167872" cy="501727"/>
          </a:xfrm>
        </p:spPr>
        <p:txBody>
          <a:bodyPr anchor="t"/>
          <a:lstStyle>
            <a:lvl1pPr marL="0" indent="0">
              <a:buNone/>
              <a:defRPr sz="1600" cap="all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49801" y="304153"/>
            <a:ext cx="11172816" cy="582612"/>
          </a:xfrm>
          <a:prstGeom prst="rect">
            <a:avLst/>
          </a:prstGeom>
        </p:spPr>
        <p:txBody>
          <a:bodyPr anchor="t"/>
          <a:lstStyle>
            <a:lvl1pPr>
              <a:defRPr b="1" cap="none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49801" y="5977660"/>
            <a:ext cx="3860800" cy="23841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54698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 Su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673600" y="6447147"/>
            <a:ext cx="2844800" cy="476250"/>
          </a:xfrm>
          <a:ln/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69523F40-54A1-402C-95FF-7696797794E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49801" y="812274"/>
            <a:ext cx="11167872" cy="501727"/>
          </a:xfrm>
        </p:spPr>
        <p:txBody>
          <a:bodyPr anchor="t"/>
          <a:lstStyle>
            <a:lvl1pPr marL="0" indent="0">
              <a:buNone/>
              <a:defRPr sz="1600" cap="all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49801" y="304153"/>
            <a:ext cx="11172816" cy="582612"/>
          </a:xfrm>
          <a:prstGeom prst="rect">
            <a:avLst/>
          </a:prstGeom>
        </p:spPr>
        <p:txBody>
          <a:bodyPr anchor="t"/>
          <a:lstStyle>
            <a:lvl1pPr>
              <a:defRPr b="1" cap="none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449801" y="5977660"/>
            <a:ext cx="3860800" cy="23841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886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1"/>
            <a:ext cx="103632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800600"/>
            <a:ext cx="9144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A2ECB-0BE9-4A44-B700-49BD2DC68E51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523F40-54A1-402C-95FF-769679779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43245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A2ECB-0BE9-4A44-B700-49BD2DC68E51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23F40-54A1-402C-95FF-769679779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51111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1"/>
            <a:ext cx="103632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8601"/>
            <a:ext cx="103632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A2ECB-0BE9-4A44-B700-49BD2DC68E51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523F40-54A1-402C-95FF-7696797794E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4342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424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688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A2ECB-0BE9-4A44-B700-49BD2DC68E51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23F40-54A1-402C-95FF-769679779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3628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176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176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0944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90944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A2ECB-0BE9-4A44-B700-49BD2DC68E51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23F40-54A1-402C-95FF-769679779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03805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A2ECB-0BE9-4A44-B700-49BD2DC68E51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23F40-54A1-402C-95FF-769679779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4829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A2ECB-0BE9-4A44-B700-49BD2DC68E51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23F40-54A1-402C-95FF-769679779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019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A2ECB-0BE9-4A44-B700-49BD2DC68E51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23F40-54A1-402C-95FF-769679779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81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600200"/>
            <a:ext cx="6815667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600200"/>
            <a:ext cx="4011084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A2ECB-0BE9-4A44-B700-49BD2DC68E51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23F40-54A1-402C-95FF-7696797794E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277297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12001169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715000"/>
            <a:ext cx="108712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A2ECB-0BE9-4A44-B700-49BD2DC68E51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523F40-54A1-402C-95FF-7696797794E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4953000"/>
            <a:ext cx="108712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29612787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A2ECB-0BE9-4A44-B700-49BD2DC68E51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23F40-54A1-402C-95FF-769679779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376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A2ECB-0BE9-4A44-B700-49BD2DC68E51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23F40-54A1-402C-95FF-769679779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8965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967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9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A2ECB-0BE9-4A44-B700-49BD2DC68E51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23F40-54A1-402C-95FF-769679779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29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A2ECB-0BE9-4A44-B700-49BD2DC68E51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23F40-54A1-402C-95FF-769679779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69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24B5C-403C-F64D-A5CF-AAFC8EF04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422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17AAB-5A3A-4542-91D2-2C881D715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33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2BC56-8C10-E648-B00E-19EF38E59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99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16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9A2D7D8-F2D2-4803-8A63-193B05D35B17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11189124" y="5824644"/>
            <a:ext cx="131572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C3FE760F-0A7B-46DE-BC86-8008D926EC6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2001499" y="0"/>
            <a:ext cx="190501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12001499" y="1371600"/>
            <a:ext cx="190501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298759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A2ECB-0BE9-4A44-B700-49BD2DC68E51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23F40-54A1-402C-95FF-769679779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30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16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58A2ECB-0BE9-4A44-B700-49BD2DC68E51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11189124" y="5824644"/>
            <a:ext cx="131572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69523F40-54A1-402C-95FF-7696797794E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001499" y="0"/>
            <a:ext cx="190501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12001499" y="1371600"/>
            <a:ext cx="190501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941116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9649" y="2502891"/>
            <a:ext cx="9665873" cy="2401395"/>
          </a:xfrm>
        </p:spPr>
        <p:txBody>
          <a:bodyPr>
            <a:noAutofit/>
          </a:bodyPr>
          <a:lstStyle/>
          <a:p>
            <a:pPr algn="ctr"/>
            <a:r>
              <a:rPr lang="tg-Cyrl-TJ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Абзори тафтиш ва санҷиши фарзияҳо</a:t>
            </a:r>
            <a:r>
              <a:rPr lang="ru-RU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assumptions</a:t>
            </a:r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53232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055" y="245813"/>
            <a:ext cx="11201400" cy="1557618"/>
          </a:xfrm>
        </p:spPr>
        <p:txBody>
          <a:bodyPr>
            <a:noAutofit/>
          </a:bodyPr>
          <a:lstStyle/>
          <a:p>
            <a:pPr algn="ctr"/>
            <a:r>
              <a:rPr lang="tg-Cyrl-TJ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Абзори тафтиш ва санҷиши фарзияҳо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assumptions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9584" y="2166501"/>
            <a:ext cx="9178471" cy="4373563"/>
          </a:xfrm>
        </p:spPr>
        <p:txBody>
          <a:bodyPr/>
          <a:lstStyle/>
          <a:p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 4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зина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мегузарад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Возеҳ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муайян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намудани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фарзияҳо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барои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Нақшаи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таъсиррасонӣ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омодашуда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Табақабандии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фарзияҳо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Харитасозии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фарзияҳо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Аз харита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шинохти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фарзияҳои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бештар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муҳим</a:t>
            </a:r>
            <a:r>
              <a:rPr lang="tg-Cyrl-TJ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926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1312" y="-18288"/>
            <a:ext cx="11039856" cy="59163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Муайян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намудани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фарзияҳо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(assumptions)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3764366"/>
              </p:ext>
            </p:extLst>
          </p:nvPr>
        </p:nvGraphicFramePr>
        <p:xfrm>
          <a:off x="591312" y="591630"/>
          <a:ext cx="11039856" cy="60121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83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346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968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10540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Нақшаи</a:t>
                      </a:r>
                      <a:r>
                        <a:rPr lang="ru-RU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таъсиррасонӣ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фарзияҳо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05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блок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Андеша</a:t>
                      </a:r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кунед</a:t>
                      </a:r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 </a:t>
                      </a:r>
                      <a:r>
                        <a:rPr lang="ru-RU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пиндори</a:t>
                      </a:r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</a:t>
                      </a:r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05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Дар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нисбати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он,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ҷамъияти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шумо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ниёз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дорад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фарзия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доред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?(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фаҳмиши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шумо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оид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ниёзҳои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ҷамъият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05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тавр ба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натиҷа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расидед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беҳбудӣ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дар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натиҷаи</a:t>
                      </a: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тағйирот</a:t>
                      </a: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дар </a:t>
                      </a:r>
                      <a:r>
                        <a:rPr lang="ru-RU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барномаҳои</a:t>
                      </a: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давлатӣ</a:t>
                      </a: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 </a:t>
                      </a:r>
                      <a:r>
                        <a:rPr lang="ru-RU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хадамот</a:t>
                      </a: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</a:t>
                      </a: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таҷриба</a:t>
                      </a: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сурат</a:t>
                      </a: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мегирад</a:t>
                      </a: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05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Фарзия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шумо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оид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ворид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намудани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кадом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тағйироти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зарурӣ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дар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буҷет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05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Дар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бораи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ворид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намудани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тағйироти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сиёсиӣ</a:t>
                      </a: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ё </a:t>
                      </a:r>
                      <a:r>
                        <a:rPr lang="ru-RU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ниҳодӣ</a:t>
                      </a: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дар </a:t>
                      </a:r>
                      <a:r>
                        <a:rPr lang="ru-RU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бучет</a:t>
                      </a: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</a:t>
                      </a: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фарзияҳо</a:t>
                      </a: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доред</a:t>
                      </a: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05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Тибқи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фарзияи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шумо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кӣ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қудрати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тасмимгирӣ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барои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амалӣ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шудани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тағйироти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дилхоҳи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шуморо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дорад</a:t>
                      </a: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105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Тибқи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фарзияи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шумо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барои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қарор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қабул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намудани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ашхос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таъсир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мерасонад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назарашонро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мушкилӣ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иваз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менамояд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105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Дар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бораи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шарикӣ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иттиҳодияҳо</a:t>
                      </a: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</a:t>
                      </a: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фарзия</a:t>
                      </a: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доред</a:t>
                      </a: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105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Тибқи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фарзияатон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барои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дастгирӣ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иттиҳод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дигар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ҷонибҳои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манфиатдор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мусоидат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менамояд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7963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179614"/>
            <a:ext cx="10673443" cy="64257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Табақабандии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фарзияҳо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6605141"/>
              </p:ext>
            </p:extLst>
          </p:nvPr>
        </p:nvGraphicFramePr>
        <p:xfrm>
          <a:off x="669471" y="1164545"/>
          <a:ext cx="10524671" cy="4404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25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097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311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311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Фарзия</a:t>
                      </a:r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аз </a:t>
                      </a:r>
                      <a:r>
                        <a:rPr lang="ru-RU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Нақшаи</a:t>
                      </a:r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таъсиррасонӣ</a:t>
                      </a:r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Тибқи</a:t>
                      </a:r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дараҷаи</a:t>
                      </a:r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боварӣ</a:t>
                      </a:r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Тибқи</a:t>
                      </a:r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дараҷаи</a:t>
                      </a:r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муҳим</a:t>
                      </a:r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будан</a:t>
                      </a:r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Байни</a:t>
                      </a:r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кутоҳи</a:t>
                      </a:r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фарзияКраткое</a:t>
                      </a:r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изложение предположений: </a:t>
                      </a:r>
                    </a:p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«Ба </a:t>
                      </a:r>
                      <a:r>
                        <a:rPr lang="ru-RU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пиндори</a:t>
                      </a:r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</a:t>
                      </a:r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…»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– </a:t>
                      </a:r>
                      <a:r>
                        <a:rPr lang="ru-RU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пурра</a:t>
                      </a:r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бар </a:t>
                      </a:r>
                      <a:r>
                        <a:rPr lang="ru-RU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онед</a:t>
                      </a:r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</a:t>
                      </a:r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он </a:t>
                      </a:r>
                      <a:r>
                        <a:rPr lang="ru-RU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ҳақиқат</a:t>
                      </a:r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аст</a:t>
                      </a:r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– ба </a:t>
                      </a:r>
                      <a:r>
                        <a:rPr lang="ru-RU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асолташ</a:t>
                      </a:r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бовар</a:t>
                      </a:r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надоред</a:t>
                      </a:r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– </a:t>
                      </a:r>
                      <a:r>
                        <a:rPr lang="ru-RU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таъсири</a:t>
                      </a:r>
                      <a:r>
                        <a:rPr lang="ru-RU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баланд </a:t>
                      </a:r>
                      <a:r>
                        <a:rPr lang="ru-RU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барои</a:t>
                      </a:r>
                      <a:r>
                        <a:rPr lang="ru-RU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комёбӣ</a:t>
                      </a:r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– </a:t>
                      </a:r>
                      <a:r>
                        <a:rPr lang="ru-RU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таъсири</a:t>
                      </a:r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заъиф</a:t>
                      </a:r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барои</a:t>
                      </a:r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комёбӣ</a:t>
                      </a:r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Саридораи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тандурустии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вилоят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тағйироти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пешниҳодшуда</a:t>
                      </a: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оид</a:t>
                      </a: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 </a:t>
                      </a:r>
                      <a:r>
                        <a:rPr lang="ru-RU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ҷудо</a:t>
                      </a: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намудани</a:t>
                      </a: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маблағ</a:t>
                      </a: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барои</a:t>
                      </a: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хариди</a:t>
                      </a: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дорувории</a:t>
                      </a: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иловагӣ</a:t>
                      </a: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ба… </a:t>
                      </a:r>
                      <a:r>
                        <a:rPr lang="ru-RU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деҳотро</a:t>
                      </a: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мусбат</a:t>
                      </a: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арзёби</a:t>
                      </a: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мекунад</a:t>
                      </a: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7099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-52616"/>
            <a:ext cx="11261271" cy="60991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Харитасозии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фарзияҳо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331" y="1053070"/>
            <a:ext cx="3379108" cy="468086"/>
          </a:xfrm>
        </p:spPr>
        <p:txBody>
          <a:bodyPr>
            <a:normAutofit/>
          </a:bodyPr>
          <a:lstStyle/>
          <a:p>
            <a:pPr algn="ctr"/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Боварии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зиёд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92977" y="1083443"/>
            <a:ext cx="5094514" cy="4992347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81725" y="5547250"/>
            <a:ext cx="3379108" cy="468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Боварии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7594827" y="6420695"/>
            <a:ext cx="2946403" cy="468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Аҳамияти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зиёд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255255" y="6367888"/>
            <a:ext cx="3379108" cy="468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Аҳамияти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>
            <a:stCxn id="4" idx="0"/>
            <a:endCxn id="4" idx="2"/>
          </p:cNvCxnSpPr>
          <p:nvPr/>
        </p:nvCxnSpPr>
        <p:spPr>
          <a:xfrm>
            <a:off x="6240234" y="1083443"/>
            <a:ext cx="0" cy="4992347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752850" y="3473397"/>
            <a:ext cx="5094514" cy="0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4749862" y="4566331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D</a:t>
            </a:r>
            <a:endParaRPr lang="ru-RU" sz="28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291687" y="2138788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B</a:t>
            </a:r>
            <a:endParaRPr lang="ru-RU" sz="28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49862" y="2138788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A</a:t>
            </a:r>
            <a:endParaRPr lang="ru-RU" sz="28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291687" y="4566331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C</a:t>
            </a:r>
            <a:endParaRPr lang="ru-RU" sz="2800" b="1" dirty="0"/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 rot="16200000">
            <a:off x="874256" y="3305812"/>
            <a:ext cx="5029042" cy="547611"/>
          </a:xfrm>
          <a:prstGeom prst="rect">
            <a:avLst/>
          </a:prstGeom>
        </p:spPr>
        <p:txBody>
          <a:bodyPr vert="vert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10</a:t>
            </a:r>
          </a:p>
          <a:p>
            <a:pPr algn="ctr"/>
            <a:r>
              <a:rPr lang="ru-RU" dirty="0"/>
              <a:t>9</a:t>
            </a:r>
          </a:p>
          <a:p>
            <a:pPr algn="ctr"/>
            <a:r>
              <a:rPr lang="ru-RU" dirty="0"/>
              <a:t>8</a:t>
            </a:r>
          </a:p>
          <a:p>
            <a:pPr algn="ctr"/>
            <a:r>
              <a:rPr lang="ru-RU" dirty="0"/>
              <a:t>7</a:t>
            </a:r>
          </a:p>
          <a:p>
            <a:pPr algn="ctr"/>
            <a:r>
              <a:rPr lang="ru-RU" dirty="0"/>
              <a:t>6</a:t>
            </a:r>
          </a:p>
          <a:p>
            <a:pPr algn="ctr"/>
            <a:r>
              <a:rPr lang="ru-RU" dirty="0"/>
              <a:t>5</a:t>
            </a:r>
          </a:p>
          <a:p>
            <a:pPr algn="ctr"/>
            <a:r>
              <a:rPr lang="ru-RU" dirty="0"/>
              <a:t>4</a:t>
            </a:r>
          </a:p>
          <a:p>
            <a:pPr algn="ctr"/>
            <a:r>
              <a:rPr lang="ru-RU" dirty="0"/>
              <a:t>3</a:t>
            </a:r>
          </a:p>
          <a:p>
            <a:pPr algn="ctr"/>
            <a:r>
              <a:rPr lang="ru-RU" dirty="0"/>
              <a:t>2</a:t>
            </a:r>
          </a:p>
          <a:p>
            <a:pPr algn="ctr"/>
            <a:r>
              <a:rPr lang="ru-RU" dirty="0"/>
              <a:t>2</a:t>
            </a:r>
          </a:p>
          <a:p>
            <a:pPr algn="ctr"/>
            <a:r>
              <a:rPr lang="ru-RU" dirty="0"/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32186" y="6073391"/>
            <a:ext cx="55358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1      2      3      4      5      6      7      8      9      10</a:t>
            </a:r>
          </a:p>
        </p:txBody>
      </p:sp>
    </p:spTree>
    <p:extLst>
      <p:ext uri="{BB962C8B-B14F-4D97-AF65-F5344CB8AC3E}">
        <p14:creationId xmlns:p14="http://schemas.microsoft.com/office/powerpoint/2010/main" val="3234453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0858" y="146956"/>
            <a:ext cx="11000014" cy="57726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харитаи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фарзияҳо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257" y="920160"/>
            <a:ext cx="10885714" cy="5741897"/>
          </a:xfrm>
        </p:spPr>
        <p:txBody>
          <a:bodyPr>
            <a:normAutofit fontScale="92500" lnSpcReduction="10000"/>
          </a:bodyPr>
          <a:lstStyle/>
          <a:p>
            <a:r>
              <a:rPr lang="ru-RU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тавр </a:t>
            </a:r>
            <a:r>
              <a:rPr lang="ru-RU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 </a:t>
            </a:r>
            <a:r>
              <a:rPr lang="ru-RU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чӣ</a:t>
            </a:r>
            <a:r>
              <a:rPr lang="ru-RU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бояд</a:t>
            </a:r>
            <a:r>
              <a:rPr lang="ru-RU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таваҷҷуҳ</a:t>
            </a:r>
            <a:r>
              <a:rPr lang="ru-RU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намуд</a:t>
            </a:r>
            <a:r>
              <a:rPr lang="ru-RU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Квадранти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«С»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афзалиятҳо</a:t>
            </a:r>
            <a:r>
              <a:rPr lang="tg-Cyrl-TJ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тағийрпазир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боварии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аҳамияти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зиёд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Муҳим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муроқабат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тафтиш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бозбинии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фарзияҳо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дар ин квадрант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аст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Инҳо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фарзияҳое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ҳастанд,ки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онҳо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ками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бовар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доред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вале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метавонад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хеле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ҷиддӣ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лоиҳаатон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таъсир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расонанд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Квадранти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(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боварии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зиёд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аҳамияти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Дар ин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ҷо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фарзияҳое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ҳастанд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шумо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фикр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мекунед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онҳоро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медонед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барои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ҳамин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ҷиддӣ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тафтиш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намекунед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вале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онҳо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лоиҳаатон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сахт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таъсир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мерасонанд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Шумо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метавонед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он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аломатҳоеро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мегуянд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ин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фарзия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дигар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воқеъият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нест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мулоҳиза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накунед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Азбаски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муҳим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ҳастанд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бояд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аз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онҳо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хеле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бодиққат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муроқибат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намоед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Ҳисоб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кунед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онҳо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аз он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шумо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фикр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мекунед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камтар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пешгуйишавандаанд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Квадранти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«В»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омилҳои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пешгуйинашаванда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боварии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зиёд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аҳамияти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зиёд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 ин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фарзиҳои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 квадрант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тавваҷуҳ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кунед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зеро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намедонед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онҳо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кай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воқеӣ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мешаванду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кай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баръакс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Ҳама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чиз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зуд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иваз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мешавад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он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 он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бовар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доред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вобаста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дигар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омилҳо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метавонад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пурра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иваз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шавад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Квадранти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нисбатан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тағйирот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безарар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боварии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аҳамияти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фарзияҳо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таваҷҷуҳи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зиёд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намехоҳанд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Беҳтараш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  А, В и С.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тамаркуз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кунед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1234780"/>
      </p:ext>
    </p:extLst>
  </p:cSld>
  <p:clrMapOvr>
    <a:masterClrMapping/>
  </p:clrMapOvr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My theme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y theme 1" id="{1B6EEA98-741D-45CF-8E90-8A2EFF7E599D}" vid="{197D1CEE-D697-4819-9C4B-E4FA9766BBD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ducation Session #1 v2 as handout" id="{4A67C97F-C4BB-4FBC-B322-A1790408838B}" vid="{2BC688B8-8864-4DBE-BFDB-BF90A6D153F8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ucation Session #1 v2 as handout" id="{4A67C97F-C4BB-4FBC-B322-A1790408838B}" vid="{2CFE548F-1FFB-4FB3-BB6A-D12EAAE83FA3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ducation Session #1 v2 as handout" id="{4A67C97F-C4BB-4FBC-B322-A1790408838B}" vid="{426308FE-AD8E-4B06-88AF-DD3399AEAC92}"/>
    </a:ext>
  </a:extLst>
</a:theme>
</file>

<file path=ppt/theme/theme5.xml><?xml version="1.0" encoding="utf-8"?>
<a:theme xmlns:a="http://schemas.openxmlformats.org/drawingml/2006/main" name="Тема из УП презентации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111125" indent="-111125">
          <a:buFont typeface="Arial" pitchFamily="34" charset="0"/>
          <a:buChar char="•"/>
          <a:defRPr sz="12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Тема из УП презентации" id="{FFFDD816-0A71-4328-AD7B-A24DACD83316}" vid="{D742DAAC-3594-450A-9452-BC64680B4BFB}"/>
    </a:ext>
  </a:extLst>
</a:theme>
</file>

<file path=ppt/theme/theme6.xml><?xml version="1.0" encoding="utf-8"?>
<a:theme xmlns:a="http://schemas.openxmlformats.org/drawingml/2006/main" name="Theme 11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me 111" id="{F159F2CF-E284-4553-B9EC-145408B60F43}" vid="{C64BB1F4-3421-4326-8E02-09E2E1CCBCCE}"/>
    </a:ext>
  </a:extLst>
</a:theme>
</file>

<file path=ppt/theme/theme7.xml><?xml version="1.0" encoding="utf-8"?>
<a:theme xmlns:a="http://schemas.openxmlformats.org/drawingml/2006/main" name="PM theme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111125" indent="-111125">
          <a:buFont typeface="Arial" pitchFamily="34" charset="0"/>
          <a:buChar char="•"/>
          <a:defRPr sz="12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M theme" id="{8E8C16DA-4B8E-44C3-9011-80B6749DA9DF}" vid="{57C1E77F-67FD-42E8-AF61-2578C41337AF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 theme 1</Template>
  <TotalTime>125</TotalTime>
  <Words>619</Words>
  <Application>Microsoft Office PowerPoint</Application>
  <PresentationFormat>Широкоэкранный</PresentationFormat>
  <Paragraphs>87</Paragraphs>
  <Slides>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6</vt:i4>
      </vt:variant>
    </vt:vector>
  </HeadingPairs>
  <TitlesOfParts>
    <vt:vector size="18" baseType="lpstr">
      <vt:lpstr>Arial</vt:lpstr>
      <vt:lpstr>Arial Black</vt:lpstr>
      <vt:lpstr>Calibri</vt:lpstr>
      <vt:lpstr>Times New Roman</vt:lpstr>
      <vt:lpstr>Verdana</vt:lpstr>
      <vt:lpstr>My theme 1</vt:lpstr>
      <vt:lpstr>Custom Design</vt:lpstr>
      <vt:lpstr>2_Custom Design</vt:lpstr>
      <vt:lpstr>1_Custom Design</vt:lpstr>
      <vt:lpstr>Тема из УП презентации</vt:lpstr>
      <vt:lpstr>Theme 111</vt:lpstr>
      <vt:lpstr>PM theme</vt:lpstr>
      <vt:lpstr>Абзори тафтиш ва санҷиши фарзияҳо  (assumptions)</vt:lpstr>
      <vt:lpstr>Абзори тафтиш ва санҷиши фарзияҳо   (assumptions)</vt:lpstr>
      <vt:lpstr>Муайян намудани фарзияҳо (assumptions)</vt:lpstr>
      <vt:lpstr>Табақабандии фарзияҳо </vt:lpstr>
      <vt:lpstr>Харитасозии фарзияҳо</vt:lpstr>
      <vt:lpstr>Кор бо харитаи фарзияҳо 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ИНСТРУМЕНТ ПРОВЕРКИ И ТЕСТИРОВАНИЯ ПРЕДПОЛОЖЕНИЙ  (assumptions)</dc:title>
  <dc:creator>Haidar Ualy</dc:creator>
  <cp:lastModifiedBy>Uktam Dzhumaev</cp:lastModifiedBy>
  <cp:revision>15</cp:revision>
  <dcterms:created xsi:type="dcterms:W3CDTF">2017-07-18T15:30:38Z</dcterms:created>
  <dcterms:modified xsi:type="dcterms:W3CDTF">2019-02-11T06:24:38Z</dcterms:modified>
</cp:coreProperties>
</file>