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4" r:id="rId3"/>
    <p:sldId id="275" r:id="rId4"/>
    <p:sldId id="277" r:id="rId5"/>
    <p:sldId id="278" r:id="rId6"/>
    <p:sldId id="279" r:id="rId7"/>
    <p:sldId id="281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ОРГАНИЗАЦИЯ УСЛОВИЕ В ПРОГРАММЕ. ОПЕРАТОР  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IF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86408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494376"/>
            <a:ext cx="58449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Составитель: ассистент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Исмоилов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Ш.М.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Shuhratjon\Desktop\Основные части ПК\Намудхои компютер ва кисмхои он\П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1707"/>
            <a:ext cx="2520280" cy="195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98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1871" y="2060848"/>
            <a:ext cx="6840760" cy="3314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Условные выражения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Условный оператор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IF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Безусловный оператор перехода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Goto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227283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5828" y="155679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принятия решений в управляющих конструкциях являются условные выражения, поэтому предварительно необходимо сказать несколько слов об этих выражениях и работе с ними. </a:t>
            </a:r>
          </a:p>
          <a:p>
            <a:pPr algn="just">
              <a:lnSpc>
                <a:spcPct val="150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Условные выражения 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это такие выражения, которые возвращают одно из двух значений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(Истина) или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(Ложь).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384919"/>
            <a:ext cx="4622227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Условные выражения </a:t>
            </a:r>
          </a:p>
        </p:txBody>
      </p:sp>
    </p:spTree>
    <p:extLst>
      <p:ext uri="{BB962C8B-B14F-4D97-AF65-F5344CB8AC3E}">
        <p14:creationId xmlns:p14="http://schemas.microsoft.com/office/powerpoint/2010/main" val="863780632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27784" y="384919"/>
            <a:ext cx="4622227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Условные выражения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1268760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условных выражениях используются операторы сравнения, приведенные в табл.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045013"/>
              </p:ext>
            </p:extLst>
          </p:nvPr>
        </p:nvGraphicFramePr>
        <p:xfrm>
          <a:off x="1446509" y="2204864"/>
          <a:ext cx="6984775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7879"/>
                <a:gridCol w="3556896"/>
              </a:tblGrid>
              <a:tr h="5399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Оператор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Назначение</a:t>
                      </a:r>
                    </a:p>
                  </a:txBody>
                  <a:tcPr marL="68580" marR="68580" marT="0" marB="0"/>
                </a:tc>
              </a:tr>
              <a:tr h="4752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Равно</a:t>
                      </a:r>
                    </a:p>
                  </a:txBody>
                  <a:tcPr marL="68580" marR="68580" marT="0" marB="0"/>
                </a:tc>
              </a:tr>
              <a:tr h="4752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 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Больше</a:t>
                      </a:r>
                    </a:p>
                  </a:txBody>
                  <a:tcPr marL="68580" marR="68580" marT="0" marB="0"/>
                </a:tc>
              </a:tr>
              <a:tr h="4752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 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Меньше</a:t>
                      </a:r>
                    </a:p>
                  </a:txBody>
                  <a:tcPr marL="68580" marR="68580" marT="0" marB="0"/>
                </a:tc>
              </a:tr>
              <a:tr h="4752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&lt;&gt; </a:t>
                      </a:r>
                      <a:endParaRPr lang="ru-RU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равно</a:t>
                      </a:r>
                    </a:p>
                  </a:txBody>
                  <a:tcPr marL="68580" marR="68580" marT="0" marB="0"/>
                </a:tc>
              </a:tr>
              <a:tr h="4752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&gt;=</a:t>
                      </a:r>
                      <a:endParaRPr lang="ru-RU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Больше или равно</a:t>
                      </a:r>
                    </a:p>
                  </a:txBody>
                  <a:tcPr marL="68580" marR="68580" marT="0" marB="0"/>
                </a:tc>
              </a:tr>
              <a:tr h="5399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&lt;=</a:t>
                      </a:r>
                      <a:endParaRPr lang="ru-RU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Меньше или равно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75656" y="5733256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Таблица 4.1.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Операторы сравнения для условных выражений</a:t>
            </a:r>
          </a:p>
        </p:txBody>
      </p:sp>
    </p:spTree>
    <p:extLst>
      <p:ext uri="{BB962C8B-B14F-4D97-AF65-F5344CB8AC3E}">
        <p14:creationId xmlns:p14="http://schemas.microsoft.com/office/powerpoint/2010/main" val="702507126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31640" y="381911"/>
            <a:ext cx="6435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Условный оператор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7036" y="1340768"/>
            <a:ext cx="73448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Условный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оператор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.. .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применяется в том случае, когда необходимо выполнить один или группу операторов при соблюдении определенного условия, то есть когда значение заданного условия равно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Существует две разновидности данного оператора: однострочный и многострочный. Однострочный оператор имеет следующий синтаксис: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условие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Оператор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этом операторе условие и выполняемые при соблюдении условий действия располагаются в одной строке.</a:t>
            </a:r>
          </a:p>
        </p:txBody>
      </p:sp>
    </p:spTree>
    <p:extLst>
      <p:ext uri="{BB962C8B-B14F-4D97-AF65-F5344CB8AC3E}">
        <p14:creationId xmlns:p14="http://schemas.microsoft.com/office/powerpoint/2010/main" val="2819575368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31640" y="381911"/>
            <a:ext cx="6435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Условный оператор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268760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том случае, если при выполнении условия требуется выполнение блока операторов, используется многострочный оператор, имеющий следующий синтаксис: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63444" y="321297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условие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Группа операторов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802939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31640" y="381911"/>
            <a:ext cx="6435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Условный оператор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268760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084093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Условный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оператор также обладает следующими синтаксисами: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1915090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условие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1-ая группа операторов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2-ая группа операторов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2.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1-ое условие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1-ая группа операторов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2-ое условие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Then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2-ая группа операторов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…………………………..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………………………….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Else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группа операторов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If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52593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Спасибо за внимание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54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238</TotalTime>
  <Words>184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ТЕМА: ОРГАНИЗАЦИЯ УСЛОВИЕ В ПРОГРАММЕ. ОПЕРАТОР  IF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История возникновения и развития языка высокого уровня QBasic</dc:title>
  <dc:creator>shuhrat</dc:creator>
  <cp:lastModifiedBy>Shuhratjon</cp:lastModifiedBy>
  <cp:revision>34</cp:revision>
  <cp:lastPrinted>2017-02-06T02:47:14Z</cp:lastPrinted>
  <dcterms:created xsi:type="dcterms:W3CDTF">2016-08-31T08:28:57Z</dcterms:created>
  <dcterms:modified xsi:type="dcterms:W3CDTF">2017-02-18T10:13:26Z</dcterms:modified>
</cp:coreProperties>
</file>