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8" r:id="rId2"/>
    <p:sldId id="258" r:id="rId3"/>
    <p:sldId id="266" r:id="rId4"/>
    <p:sldId id="268" r:id="rId5"/>
    <p:sldId id="269" r:id="rId6"/>
    <p:sldId id="270" r:id="rId7"/>
    <p:sldId id="273" r:id="rId8"/>
    <p:sldId id="277" r:id="rId9"/>
    <p:sldId id="282" r:id="rId10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250" initials="X" lastIdx="54" clrIdx="0">
    <p:extLst/>
  </p:cmAuthor>
  <p:cmAuthor id="2" name="Matthew Brown" initials="mkb" lastIdx="1" clrIdx="1"/>
  <p:cmAuthor id="3" name="Veronika" initials="V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92514" autoAdjust="0"/>
  </p:normalViewPr>
  <p:slideViewPr>
    <p:cSldViewPr snapToGrid="0">
      <p:cViewPr varScale="1">
        <p:scale>
          <a:sx n="69" d="100"/>
          <a:sy n="69" d="100"/>
        </p:scale>
        <p:origin x="93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5E211-99DF-4AC6-AEE5-E3DBBA8B25BE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AAF3B-DCE9-44C4-B62A-A4D567D7E3E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321043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13413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53896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7579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1415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7428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8678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3994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0825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947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0021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61478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55744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Сессияи</a:t>
            </a:r>
            <a:r>
              <a:rPr lang="hr-BA" dirty="0" smtClean="0"/>
              <a:t> </a:t>
            </a:r>
            <a:r>
              <a:rPr lang="hr-BA" dirty="0"/>
              <a:t>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x-none" dirty="0" err="1" smtClean="0"/>
              <a:t>Таҳлили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</a:t>
            </a:r>
            <a:r>
              <a:rPr lang="hr-BA" altLang="x-none" dirty="0" smtClean="0"/>
              <a:t>: </a:t>
            </a:r>
            <a:r>
              <a:rPr lang="tg-Cyrl-TJ" altLang="x-none" dirty="0" smtClean="0"/>
              <a:t>Абзорҳои калидӣ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25566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/>
            </a:r>
            <a:br>
              <a:rPr lang="hr-BA" dirty="0"/>
            </a:br>
            <a:r>
              <a:rPr lang="tg-Cyrl-TJ" dirty="0"/>
              <a:t>Т</a:t>
            </a:r>
            <a:r>
              <a:rPr lang="tg-Cyrl-TJ" dirty="0" smtClean="0"/>
              <a:t>аҳлил ва назорати буҷет</a:t>
            </a:r>
            <a:r>
              <a:rPr lang="ru-RU" dirty="0" smtClean="0"/>
              <a:t> </a:t>
            </a:r>
            <a:r>
              <a:rPr lang="en-US" dirty="0" smtClean="0"/>
              <a:t>:  4</a:t>
            </a:r>
            <a:r>
              <a:rPr lang="ru-RU" dirty="0" smtClean="0"/>
              <a:t>  </a:t>
            </a:r>
            <a:r>
              <a:rPr lang="ru-RU" dirty="0" err="1" smtClean="0"/>
              <a:t>саволи</a:t>
            </a:r>
            <a:r>
              <a:rPr lang="ru-RU" dirty="0" smtClean="0"/>
              <a:t> </a:t>
            </a:r>
            <a:r>
              <a:rPr lang="ru-RU" dirty="0" err="1" smtClean="0"/>
              <a:t>калидӣ</a:t>
            </a:r>
            <a:r>
              <a:rPr lang="en-US" dirty="0" smtClean="0"/>
              <a:t>: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err="1" smtClean="0"/>
              <a:t>Тавассути</a:t>
            </a:r>
            <a:r>
              <a:rPr lang="ru-RU" dirty="0" smtClean="0"/>
              <a:t> </a:t>
            </a:r>
            <a:r>
              <a:rPr lang="ru-RU" dirty="0" err="1" smtClean="0"/>
              <a:t>буҷети</a:t>
            </a:r>
            <a:r>
              <a:rPr lang="ru-RU" dirty="0" smtClean="0"/>
              <a:t> </a:t>
            </a:r>
            <a:r>
              <a:rPr lang="ru-RU" dirty="0" err="1" smtClean="0"/>
              <a:t>мазкур</a:t>
            </a:r>
            <a:r>
              <a:rPr lang="ru-RU" dirty="0" smtClean="0"/>
              <a:t> </a:t>
            </a:r>
            <a:r>
              <a:rPr lang="ru-RU" dirty="0" err="1" smtClean="0"/>
              <a:t>Ҳукумат</a:t>
            </a:r>
            <a:r>
              <a:rPr lang="ru-RU" dirty="0" smtClean="0"/>
              <a:t> барои </a:t>
            </a:r>
            <a:r>
              <a:rPr lang="ru-RU" dirty="0" err="1" smtClean="0"/>
              <a:t>расидан</a:t>
            </a:r>
            <a:r>
              <a:rPr lang="ru-RU" dirty="0" smtClean="0"/>
              <a:t> ба </a:t>
            </a:r>
            <a:r>
              <a:rPr lang="ru-RU" dirty="0" err="1" smtClean="0"/>
              <a:t>кадом</a:t>
            </a:r>
            <a:r>
              <a:rPr lang="ru-RU" dirty="0" smtClean="0"/>
              <a:t> </a:t>
            </a:r>
            <a:r>
              <a:rPr lang="ru-RU" dirty="0" err="1" smtClean="0"/>
              <a:t>ҳадафу</a:t>
            </a:r>
            <a:r>
              <a:rPr lang="ru-RU" dirty="0" smtClean="0"/>
              <a:t>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талош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en-US" dirty="0" smtClean="0"/>
              <a:t>?</a:t>
            </a:r>
            <a:endParaRPr lang="ru-RU" dirty="0" smtClean="0"/>
          </a:p>
          <a:p>
            <a:pPr lvl="0"/>
            <a:r>
              <a:rPr lang="ru-RU" dirty="0" smtClean="0"/>
              <a:t>Барои </a:t>
            </a:r>
            <a:r>
              <a:rPr lang="ru-RU" dirty="0" err="1" smtClean="0"/>
              <a:t>ноил</a:t>
            </a:r>
            <a:r>
              <a:rPr lang="ru-RU" dirty="0" smtClean="0"/>
              <a:t> </a:t>
            </a:r>
            <a:r>
              <a:rPr lang="ru-RU" dirty="0" err="1" smtClean="0"/>
              <a:t>шудан</a:t>
            </a:r>
            <a:r>
              <a:rPr lang="ru-RU" dirty="0" smtClean="0"/>
              <a:t> ба </a:t>
            </a:r>
            <a:r>
              <a:rPr lang="ru-RU" dirty="0" err="1" smtClean="0"/>
              <a:t>онҳо</a:t>
            </a:r>
            <a:r>
              <a:rPr lang="ru-RU" dirty="0" smtClean="0"/>
              <a:t> (</a:t>
            </a:r>
            <a:r>
              <a:rPr lang="ru-RU" dirty="0" err="1" smtClean="0"/>
              <a:t>ҳадафу</a:t>
            </a:r>
            <a:r>
              <a:rPr lang="ru-RU" dirty="0" smtClean="0"/>
              <a:t> </a:t>
            </a:r>
            <a:r>
              <a:rPr lang="ru-RU" dirty="0" err="1" smtClean="0"/>
              <a:t>натиҷаҳо</a:t>
            </a:r>
            <a:r>
              <a:rPr lang="ru-RU" dirty="0" smtClean="0"/>
              <a:t>) </a:t>
            </a:r>
            <a:r>
              <a:rPr lang="ru-RU" dirty="0" err="1" smtClean="0"/>
              <a:t>Ҳукумат</a:t>
            </a:r>
            <a:r>
              <a:rPr lang="ru-RU" dirty="0" smtClean="0"/>
              <a:t> </a:t>
            </a:r>
            <a:r>
              <a:rPr lang="ru-RU" dirty="0" err="1" smtClean="0"/>
              <a:t>кадом</a:t>
            </a:r>
            <a:r>
              <a:rPr lang="ru-RU" dirty="0" smtClean="0"/>
              <a:t> </a:t>
            </a:r>
            <a:r>
              <a:rPr lang="ru-RU" dirty="0" err="1" smtClean="0"/>
              <a:t>роҳро</a:t>
            </a:r>
            <a:r>
              <a:rPr lang="ru-RU" dirty="0" smtClean="0"/>
              <a:t> </a:t>
            </a:r>
            <a:r>
              <a:rPr lang="ru-RU" dirty="0" err="1" smtClean="0"/>
              <a:t>интихоб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en-US" dirty="0" smtClean="0"/>
              <a:t>?</a:t>
            </a:r>
            <a:endParaRPr lang="hr-BA" dirty="0"/>
          </a:p>
          <a:p>
            <a:pPr lvl="0"/>
            <a:r>
              <a:rPr lang="ru-RU" dirty="0" err="1" smtClean="0"/>
              <a:t>Арзиши</a:t>
            </a:r>
            <a:r>
              <a:rPr lang="ru-RU" dirty="0" smtClean="0"/>
              <a:t> (</a:t>
            </a:r>
            <a:r>
              <a:rPr lang="ru-RU" dirty="0" err="1" smtClean="0"/>
              <a:t>нархи</a:t>
            </a:r>
            <a:r>
              <a:rPr lang="ru-RU" dirty="0" smtClean="0"/>
              <a:t>) он </a:t>
            </a:r>
            <a:r>
              <a:rPr lang="ru-RU" dirty="0" err="1" smtClean="0"/>
              <a:t>чӣ</a:t>
            </a:r>
            <a:r>
              <a:rPr lang="ru-RU" dirty="0" smtClean="0"/>
              <a:t> </a:t>
            </a:r>
            <a:r>
              <a:rPr lang="ru-RU" dirty="0" err="1" smtClean="0"/>
              <a:t>қадар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en-US" dirty="0" smtClean="0"/>
              <a:t>?</a:t>
            </a:r>
            <a:endParaRPr lang="hr-BA" dirty="0"/>
          </a:p>
          <a:p>
            <a:pPr lvl="0"/>
            <a:r>
              <a:rPr lang="ru-RU" dirty="0" err="1" smtClean="0"/>
              <a:t>Ҳукумат</a:t>
            </a:r>
            <a:r>
              <a:rPr lang="ru-RU" dirty="0" smtClean="0"/>
              <a:t> </a:t>
            </a:r>
            <a:r>
              <a:rPr lang="ru-RU" dirty="0" err="1" smtClean="0"/>
              <a:t>чӣ</a:t>
            </a:r>
            <a:r>
              <a:rPr lang="ru-RU" dirty="0" smtClean="0"/>
              <a:t> </a:t>
            </a:r>
            <a:r>
              <a:rPr lang="ru-RU" dirty="0" smtClean="0"/>
              <a:t>тавр </a:t>
            </a:r>
            <a:r>
              <a:rPr lang="ru-RU" dirty="0" err="1" smtClean="0"/>
              <a:t>мефаҳмад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дар </a:t>
            </a:r>
            <a:r>
              <a:rPr lang="ru-RU" dirty="0" err="1" smtClean="0"/>
              <a:t>ноил</a:t>
            </a:r>
            <a:r>
              <a:rPr lang="ru-RU" dirty="0" smtClean="0"/>
              <a:t> </a:t>
            </a:r>
            <a:r>
              <a:rPr lang="ru-RU" dirty="0" err="1" smtClean="0"/>
              <a:t>шудан</a:t>
            </a:r>
            <a:r>
              <a:rPr lang="ru-RU" dirty="0" smtClean="0"/>
              <a:t> ба ин </a:t>
            </a:r>
            <a:r>
              <a:rPr lang="ru-RU" dirty="0" err="1" smtClean="0"/>
              <a:t>ҳадафу</a:t>
            </a:r>
            <a:r>
              <a:rPr lang="ru-RU" dirty="0" smtClean="0"/>
              <a:t> </a:t>
            </a:r>
            <a:r>
              <a:rPr lang="ru-RU" dirty="0" err="1" smtClean="0"/>
              <a:t>натиҷаҳо</a:t>
            </a:r>
            <a:r>
              <a:rPr lang="ru-RU" dirty="0" smtClean="0"/>
              <a:t> то </a:t>
            </a:r>
            <a:r>
              <a:rPr lang="ru-RU" dirty="0" err="1" smtClean="0"/>
              <a:t>куҷо</a:t>
            </a:r>
            <a:r>
              <a:rPr lang="ru-RU" dirty="0" smtClean="0"/>
              <a:t> </a:t>
            </a:r>
            <a:r>
              <a:rPr lang="ru-RU" dirty="0" err="1" smtClean="0"/>
              <a:t>муваффақ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 </a:t>
            </a:r>
            <a:r>
              <a:rPr lang="en-US" dirty="0" smtClean="0"/>
              <a:t>?</a:t>
            </a:r>
            <a:endParaRPr lang="hr-BA" dirty="0"/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 err="1"/>
              <a:t>Ҳ</a:t>
            </a:r>
            <a:r>
              <a:rPr lang="ru-RU" dirty="0" err="1" smtClean="0"/>
              <a:t>амаи</a:t>
            </a:r>
            <a:r>
              <a:rPr lang="ru-RU" dirty="0" smtClean="0"/>
              <a:t> ин </a:t>
            </a:r>
            <a:r>
              <a:rPr lang="ru-RU" dirty="0" err="1" smtClean="0"/>
              <a:t>саволҳоро</a:t>
            </a:r>
            <a:r>
              <a:rPr lang="ru-RU" dirty="0" smtClean="0"/>
              <a:t> </a:t>
            </a:r>
            <a:r>
              <a:rPr lang="ru-RU" dirty="0" err="1" smtClean="0"/>
              <a:t>метавон</a:t>
            </a:r>
            <a:r>
              <a:rPr lang="ru-RU" dirty="0" smtClean="0"/>
              <a:t> дар </a:t>
            </a:r>
            <a:r>
              <a:rPr lang="ru-RU" dirty="0" err="1" smtClean="0"/>
              <a:t>маҷмуъ</a:t>
            </a:r>
            <a:r>
              <a:rPr lang="ru-RU" dirty="0" smtClean="0"/>
              <a:t> ба </a:t>
            </a:r>
            <a:r>
              <a:rPr lang="ru-RU" dirty="0" err="1" smtClean="0"/>
              <a:t>Ҳукумат</a:t>
            </a:r>
            <a:r>
              <a:rPr lang="ru-RU" dirty="0" smtClean="0"/>
              <a:t>  </a:t>
            </a:r>
            <a:r>
              <a:rPr lang="ru-RU" dirty="0" err="1" smtClean="0"/>
              <a:t>ва</a:t>
            </a:r>
            <a:r>
              <a:rPr lang="ru-RU" dirty="0" smtClean="0"/>
              <a:t> ба </a:t>
            </a:r>
            <a:r>
              <a:rPr lang="ru-RU" dirty="0" err="1" smtClean="0"/>
              <a:t>ҳар</a:t>
            </a:r>
            <a:r>
              <a:rPr lang="ru-RU" dirty="0" smtClean="0"/>
              <a:t> </a:t>
            </a:r>
            <a:r>
              <a:rPr lang="ru-RU" dirty="0" err="1" smtClean="0"/>
              <a:t>мақомоти</a:t>
            </a:r>
            <a:r>
              <a:rPr lang="ru-RU" dirty="0" smtClean="0"/>
              <a:t> </a:t>
            </a:r>
            <a:r>
              <a:rPr lang="ru-RU" dirty="0" err="1" smtClean="0"/>
              <a:t>давлатии</a:t>
            </a:r>
            <a:r>
              <a:rPr lang="ru-RU" dirty="0" smtClean="0"/>
              <a:t> </a:t>
            </a:r>
            <a:r>
              <a:rPr lang="ru-RU" dirty="0" err="1" smtClean="0"/>
              <a:t>алоҳида</a:t>
            </a:r>
            <a:r>
              <a:rPr lang="ru-RU" dirty="0" smtClean="0"/>
              <a:t>, </a:t>
            </a:r>
            <a:r>
              <a:rPr lang="ru-RU" dirty="0" err="1" smtClean="0"/>
              <a:t>вазорат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департаментҳо</a:t>
            </a:r>
            <a:r>
              <a:rPr lang="ru-RU" dirty="0" smtClean="0"/>
              <a:t> </a:t>
            </a:r>
            <a:r>
              <a:rPr lang="ru-RU" dirty="0" err="1" smtClean="0"/>
              <a:t>дод</a:t>
            </a:r>
            <a:r>
              <a:rPr lang="ru-RU" dirty="0" smtClean="0"/>
              <a:t>, то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моҳияти</a:t>
            </a:r>
            <a:r>
              <a:rPr lang="ru-RU" dirty="0" smtClean="0"/>
              <a:t> </a:t>
            </a:r>
            <a:r>
              <a:rPr lang="ru-RU" dirty="0" err="1" smtClean="0"/>
              <a:t>аслии</a:t>
            </a:r>
            <a:r>
              <a:rPr lang="ru-RU" dirty="0" smtClean="0"/>
              <a:t> он </a:t>
            </a:r>
            <a:r>
              <a:rPr lang="ru-RU" dirty="0" err="1" smtClean="0"/>
              <a:t>чиз</a:t>
            </a:r>
            <a:r>
              <a:rPr lang="ru-RU" dirty="0" smtClean="0"/>
              <a:t> </a:t>
            </a:r>
            <a:r>
              <a:rPr lang="ru-RU" dirty="0" err="1" smtClean="0"/>
              <a:t>фаҳмида</a:t>
            </a:r>
            <a:r>
              <a:rPr lang="ru-RU" dirty="0" smtClean="0"/>
              <a:t> </a:t>
            </a:r>
            <a:r>
              <a:rPr lang="ru-RU" dirty="0" err="1" smtClean="0"/>
              <a:t>шавад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онҳо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дар </a:t>
            </a:r>
            <a:r>
              <a:rPr lang="ru-RU" dirty="0" err="1" smtClean="0"/>
              <a:t>иҷрои</a:t>
            </a:r>
            <a:r>
              <a:rPr lang="ru-RU" dirty="0" smtClean="0"/>
              <a:t> ин </a:t>
            </a:r>
            <a:r>
              <a:rPr lang="ru-RU" dirty="0" err="1" smtClean="0"/>
              <a:t>тадбирҳо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кадом</a:t>
            </a:r>
            <a:r>
              <a:rPr lang="ru-RU" dirty="0" smtClean="0"/>
              <a:t> </a:t>
            </a:r>
            <a:r>
              <a:rPr lang="ru-RU" dirty="0" err="1" smtClean="0"/>
              <a:t>роҳ</a:t>
            </a:r>
            <a:r>
              <a:rPr lang="ru-RU" dirty="0" smtClean="0"/>
              <a:t> </a:t>
            </a:r>
            <a:r>
              <a:rPr lang="ru-RU" dirty="0" err="1" smtClean="0"/>
              <a:t>мераванд</a:t>
            </a:r>
            <a:r>
              <a:rPr lang="ru-RU" dirty="0" smtClean="0"/>
              <a:t>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68595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</a:t>
            </a:r>
            <a:r>
              <a:rPr lang="tg-Cyrl-TJ" dirty="0" smtClean="0"/>
              <a:t>озмонҳои ҷомеаи шаҳрвандӣ аз ин саволҳо метавонанд  барои амалҳои зер истифода баранд</a:t>
            </a:r>
            <a:r>
              <a:rPr lang="ru-RU" dirty="0" smtClean="0"/>
              <a:t> </a:t>
            </a:r>
            <a:r>
              <a:rPr lang="hr-BA" dirty="0" smtClean="0"/>
              <a:t>: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Пешбурд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 </a:t>
            </a:r>
            <a:r>
              <a:rPr lang="ru-RU" dirty="0" err="1" smtClean="0"/>
              <a:t>ҳимоя</a:t>
            </a:r>
            <a:r>
              <a:rPr lang="ru-RU" dirty="0" smtClean="0"/>
              <a:t> аз </a:t>
            </a:r>
            <a:r>
              <a:rPr lang="ru-RU" dirty="0" err="1" smtClean="0"/>
              <a:t>дигаргуниҳо</a:t>
            </a:r>
            <a:r>
              <a:rPr lang="ru-RU" dirty="0" smtClean="0"/>
              <a:t> дар </a:t>
            </a:r>
            <a:r>
              <a:rPr lang="ru-RU" dirty="0" err="1" smtClean="0"/>
              <a:t>раванди</a:t>
            </a:r>
            <a:r>
              <a:rPr lang="ru-RU" dirty="0" smtClean="0"/>
              <a:t> </a:t>
            </a:r>
            <a:r>
              <a:rPr lang="ru-RU" dirty="0" err="1" smtClean="0"/>
              <a:t>банақшагирӣ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омодасозии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 </a:t>
            </a:r>
            <a:r>
              <a:rPr lang="hr-BA" dirty="0" smtClean="0"/>
              <a:t>; </a:t>
            </a:r>
            <a:endParaRPr lang="hr-BA" dirty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Мунтаззам</a:t>
            </a:r>
            <a:r>
              <a:rPr lang="ru-RU" dirty="0" smtClean="0"/>
              <a:t> </a:t>
            </a:r>
            <a:r>
              <a:rPr lang="ru-RU" dirty="0" err="1" smtClean="0"/>
              <a:t>муайян</a:t>
            </a:r>
            <a:r>
              <a:rPr lang="ru-RU" dirty="0" smtClean="0"/>
              <a:t> </a:t>
            </a:r>
            <a:r>
              <a:rPr lang="ru-RU" dirty="0" err="1" smtClean="0"/>
              <a:t>намудан</a:t>
            </a:r>
            <a:r>
              <a:rPr lang="ru-RU" dirty="0" smtClean="0"/>
              <a:t> он,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кадом</a:t>
            </a:r>
            <a:r>
              <a:rPr lang="ru-RU" dirty="0" smtClean="0"/>
              <a:t> барномаҳо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кадомашон</a:t>
            </a:r>
            <a:r>
              <a:rPr lang="ru-RU" dirty="0" smtClean="0"/>
              <a:t>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 err="1" smtClean="0"/>
              <a:t>намекунад</a:t>
            </a:r>
            <a:r>
              <a:rPr lang="ru-RU" dirty="0" smtClean="0"/>
              <a:t> </a:t>
            </a:r>
            <a:r>
              <a:rPr lang="en-US" dirty="0" smtClean="0"/>
              <a:t>;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Арзёбии</a:t>
            </a:r>
            <a:r>
              <a:rPr lang="ru-RU" dirty="0" smtClean="0"/>
              <a:t> </a:t>
            </a:r>
            <a:r>
              <a:rPr lang="ru-RU" dirty="0" err="1" smtClean="0"/>
              <a:t>фоидаи</a:t>
            </a:r>
            <a:r>
              <a:rPr lang="ru-RU" dirty="0" smtClean="0"/>
              <a:t> </a:t>
            </a:r>
            <a:r>
              <a:rPr lang="ru-RU" dirty="0" err="1" smtClean="0"/>
              <a:t>эҳтимолӣ</a:t>
            </a:r>
            <a:r>
              <a:rPr lang="ru-RU" dirty="0" smtClean="0"/>
              <a:t> аз </a:t>
            </a:r>
            <a:r>
              <a:rPr lang="ru-RU" dirty="0" err="1" smtClean="0"/>
              <a:t>маблағгузории</a:t>
            </a:r>
            <a:r>
              <a:rPr lang="ru-RU" dirty="0" smtClean="0"/>
              <a:t> </a:t>
            </a:r>
            <a:r>
              <a:rPr lang="ru-RU" dirty="0" err="1" smtClean="0"/>
              <a:t>барномаҳои</a:t>
            </a:r>
            <a:r>
              <a:rPr lang="ru-RU" dirty="0" smtClean="0"/>
              <a:t> </a:t>
            </a:r>
            <a:r>
              <a:rPr lang="ru-RU" dirty="0" err="1" smtClean="0"/>
              <a:t>алтернативӣ</a:t>
            </a:r>
            <a:r>
              <a:rPr lang="ru-RU" dirty="0" smtClean="0"/>
              <a:t> </a:t>
            </a:r>
            <a:r>
              <a:rPr lang="en-US" dirty="0" smtClean="0"/>
              <a:t>;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Муқаррар</a:t>
            </a:r>
            <a:r>
              <a:rPr lang="ru-RU" dirty="0" smtClean="0"/>
              <a:t> </a:t>
            </a:r>
            <a:r>
              <a:rPr lang="ru-RU" dirty="0" err="1" smtClean="0"/>
              <a:t>намудани</a:t>
            </a:r>
            <a:r>
              <a:rPr lang="ru-RU" dirty="0" smtClean="0"/>
              <a:t> </a:t>
            </a:r>
            <a:r>
              <a:rPr lang="ru-RU" dirty="0" err="1" smtClean="0"/>
              <a:t>мақому</a:t>
            </a:r>
            <a:r>
              <a:rPr lang="ru-RU" dirty="0" smtClean="0"/>
              <a:t> </a:t>
            </a:r>
            <a:r>
              <a:rPr lang="ru-RU" dirty="0" err="1" smtClean="0"/>
              <a:t>манзалати</a:t>
            </a:r>
            <a:r>
              <a:rPr lang="ru-RU" dirty="0" smtClean="0"/>
              <a:t> барномаҳо дар асоси </a:t>
            </a:r>
            <a:r>
              <a:rPr lang="ru-RU" dirty="0" err="1" smtClean="0"/>
              <a:t>афзалиятҳо</a:t>
            </a:r>
            <a:r>
              <a:rPr lang="ru-RU" dirty="0" smtClean="0"/>
              <a:t>, </a:t>
            </a:r>
            <a:r>
              <a:rPr lang="ru-RU" dirty="0" err="1" smtClean="0"/>
              <a:t>хароҷот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хатарҳои</a:t>
            </a:r>
            <a:r>
              <a:rPr lang="ru-RU" dirty="0" smtClean="0"/>
              <a:t> </a:t>
            </a:r>
            <a:r>
              <a:rPr lang="ru-RU" dirty="0" err="1" smtClean="0"/>
              <a:t>тахминшаванда</a:t>
            </a:r>
            <a:r>
              <a:rPr lang="ru-RU" dirty="0" smtClean="0"/>
              <a:t> </a:t>
            </a:r>
            <a:r>
              <a:rPr lang="en-US" dirty="0" smtClean="0"/>
              <a:t>;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Муайян </a:t>
            </a:r>
            <a:r>
              <a:rPr lang="ru-RU" dirty="0" err="1" smtClean="0"/>
              <a:t>намудани</a:t>
            </a:r>
            <a:r>
              <a:rPr lang="ru-RU" dirty="0" smtClean="0"/>
              <a:t> </a:t>
            </a:r>
            <a:r>
              <a:rPr lang="ru-RU" dirty="0" err="1" smtClean="0"/>
              <a:t>барномаҳои</a:t>
            </a:r>
            <a:r>
              <a:rPr lang="ru-RU" dirty="0" smtClean="0"/>
              <a:t> </a:t>
            </a:r>
            <a:r>
              <a:rPr lang="ru-RU" dirty="0" err="1" smtClean="0"/>
              <a:t>бесамаре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метавон</a:t>
            </a:r>
            <a:r>
              <a:rPr lang="ru-RU" dirty="0" smtClean="0"/>
              <a:t> дар </a:t>
            </a:r>
            <a:r>
              <a:rPr lang="ru-RU" dirty="0" err="1" smtClean="0"/>
              <a:t>оянд</a:t>
            </a:r>
            <a:r>
              <a:rPr lang="ru-RU" dirty="0" smtClean="0"/>
              <a:t> ба </a:t>
            </a:r>
            <a:r>
              <a:rPr lang="ru-RU" dirty="0" err="1" smtClean="0"/>
              <a:t>руйхати</a:t>
            </a:r>
            <a:r>
              <a:rPr lang="ru-RU" dirty="0" smtClean="0"/>
              <a:t> </a:t>
            </a:r>
            <a:r>
              <a:rPr lang="ru-RU" dirty="0" err="1" smtClean="0"/>
              <a:t>барномаҳои</a:t>
            </a:r>
            <a:r>
              <a:rPr lang="ru-RU" dirty="0" smtClean="0"/>
              <a:t> </a:t>
            </a:r>
            <a:r>
              <a:rPr lang="ru-RU" dirty="0" err="1" smtClean="0"/>
              <a:t>ихтисоршуда</a:t>
            </a:r>
            <a:r>
              <a:rPr lang="ru-RU" dirty="0" smtClean="0"/>
              <a:t> ё </a:t>
            </a:r>
            <a:r>
              <a:rPr lang="ru-RU" dirty="0" err="1" smtClean="0"/>
              <a:t>пурра</a:t>
            </a:r>
            <a:r>
              <a:rPr lang="ru-RU" dirty="0" smtClean="0"/>
              <a:t> </a:t>
            </a:r>
            <a:r>
              <a:rPr lang="ru-RU" dirty="0" err="1" smtClean="0"/>
              <a:t>бекоршуда</a:t>
            </a:r>
            <a:r>
              <a:rPr lang="ru-RU" dirty="0" smtClean="0"/>
              <a:t> </a:t>
            </a:r>
            <a:r>
              <a:rPr lang="ru-RU" dirty="0" err="1" smtClean="0"/>
              <a:t>ворид</a:t>
            </a:r>
            <a:r>
              <a:rPr lang="ru-RU" dirty="0" smtClean="0"/>
              <a:t> </a:t>
            </a:r>
            <a:r>
              <a:rPr lang="ru-RU" dirty="0" err="1" smtClean="0"/>
              <a:t>намуд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ҳамчунин</a:t>
            </a: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Фарзияҳои</a:t>
            </a:r>
            <a:r>
              <a:rPr lang="ru-RU" dirty="0" smtClean="0"/>
              <a:t> </a:t>
            </a:r>
            <a:r>
              <a:rPr lang="ru-RU" dirty="0" err="1" smtClean="0"/>
              <a:t>таъсирасонӣ</a:t>
            </a:r>
            <a:r>
              <a:rPr lang="ru-RU" dirty="0" smtClean="0"/>
              <a:t> аз </a:t>
            </a:r>
            <a:r>
              <a:rPr lang="ru-RU" dirty="0" err="1" smtClean="0"/>
              <a:t>шаклҳои</a:t>
            </a:r>
            <a:r>
              <a:rPr lang="ru-RU" dirty="0" smtClean="0"/>
              <a:t> </a:t>
            </a:r>
            <a:r>
              <a:rPr lang="ru-RU" dirty="0" err="1" smtClean="0"/>
              <a:t>гуногуни</a:t>
            </a:r>
            <a:r>
              <a:rPr lang="ru-RU" dirty="0" smtClean="0"/>
              <a:t> </a:t>
            </a:r>
            <a:r>
              <a:rPr lang="ru-RU" dirty="0" err="1" smtClean="0"/>
              <a:t>тадбирҳои</a:t>
            </a:r>
            <a:r>
              <a:rPr lang="ru-RU" dirty="0" smtClean="0"/>
              <a:t> </a:t>
            </a:r>
            <a:r>
              <a:rPr lang="ru-RU" dirty="0" err="1" smtClean="0"/>
              <a:t>сиёсӣ</a:t>
            </a:r>
            <a:r>
              <a:rPr lang="ru-RU" dirty="0" smtClean="0"/>
              <a:t>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50629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257" y="191069"/>
            <a:ext cx="10515600" cy="1131130"/>
          </a:xfrm>
        </p:spPr>
        <p:txBody>
          <a:bodyPr>
            <a:normAutofit fontScale="90000"/>
          </a:bodyPr>
          <a:lstStyle/>
          <a:p>
            <a:r>
              <a:rPr lang="hr-BA" dirty="0"/>
              <a:t/>
            </a:r>
            <a:br>
              <a:rPr lang="hr-BA" dirty="0"/>
            </a:br>
            <a:r>
              <a:rPr lang="ru-RU" dirty="0"/>
              <a:t> </a:t>
            </a:r>
            <a:r>
              <a:rPr lang="ru-RU" dirty="0" err="1"/>
              <a:t>Пешбурд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 </a:t>
            </a:r>
            <a:r>
              <a:rPr lang="ru-RU" dirty="0" err="1"/>
              <a:t>ҳимоя</a:t>
            </a:r>
            <a:r>
              <a:rPr lang="ru-RU" dirty="0"/>
              <a:t> аз </a:t>
            </a:r>
            <a:r>
              <a:rPr lang="ru-RU" dirty="0" err="1"/>
              <a:t>дигаргуниҳо</a:t>
            </a:r>
            <a:r>
              <a:rPr lang="ru-RU" dirty="0"/>
              <a:t> дар </a:t>
            </a:r>
            <a:r>
              <a:rPr lang="ru-RU" dirty="0" err="1"/>
              <a:t>раванди</a:t>
            </a:r>
            <a:r>
              <a:rPr lang="ru-RU" dirty="0"/>
              <a:t> </a:t>
            </a:r>
            <a:r>
              <a:rPr lang="ru-RU" dirty="0" err="1"/>
              <a:t>банақшагирӣ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омодасозии</a:t>
            </a:r>
            <a:r>
              <a:rPr lang="ru-RU" dirty="0"/>
              <a:t> </a:t>
            </a:r>
            <a:r>
              <a:rPr lang="ru-RU" dirty="0" err="1"/>
              <a:t>буҷет</a:t>
            </a:r>
            <a:r>
              <a:rPr lang="ru-RU" dirty="0"/>
              <a:t> </a:t>
            </a:r>
            <a:r>
              <a:rPr lang="ru-RU" dirty="0" smtClean="0"/>
              <a:t> 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7257" y="1675499"/>
            <a:ext cx="10515600" cy="4351338"/>
          </a:xfrm>
        </p:spPr>
        <p:txBody>
          <a:bodyPr>
            <a:normAutofit/>
          </a:bodyPr>
          <a:lstStyle/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иваз</a:t>
            </a:r>
            <a:r>
              <a:rPr lang="ru-RU" dirty="0" smtClean="0"/>
              <a:t> </a:t>
            </a:r>
            <a:r>
              <a:rPr lang="ru-RU" dirty="0" err="1" smtClean="0"/>
              <a:t>намудани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smtClean="0"/>
              <a:t>инфраструктура» - </a:t>
            </a:r>
            <a:r>
              <a:rPr lang="ru-RU" dirty="0" err="1" smtClean="0"/>
              <a:t>раванди</a:t>
            </a:r>
            <a:r>
              <a:rPr lang="ru-RU" dirty="0" smtClean="0"/>
              <a:t> </a:t>
            </a:r>
            <a:r>
              <a:rPr lang="ru-RU" dirty="0" err="1" smtClean="0"/>
              <a:t>банақшагириӣ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омодасозии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, аз </a:t>
            </a:r>
            <a:r>
              <a:rPr lang="ru-RU" dirty="0" err="1" smtClean="0"/>
              <a:t>мақомоти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вазоратҳо</a:t>
            </a:r>
            <a:r>
              <a:rPr lang="ru-RU" dirty="0" smtClean="0"/>
              <a:t> </a:t>
            </a:r>
            <a:r>
              <a:rPr lang="ru-RU" dirty="0" err="1" smtClean="0"/>
              <a:t>хоҳиш</a:t>
            </a:r>
            <a:r>
              <a:rPr lang="ru-RU" dirty="0" smtClean="0"/>
              <a:t> </a:t>
            </a:r>
            <a:r>
              <a:rPr lang="ru-RU" dirty="0" err="1" smtClean="0"/>
              <a:t>намоед</a:t>
            </a:r>
            <a:r>
              <a:rPr lang="ru-RU" dirty="0" smtClean="0"/>
              <a:t> , </a:t>
            </a:r>
            <a:r>
              <a:rPr lang="ru-RU" dirty="0" err="1" smtClean="0"/>
              <a:t>ки</a:t>
            </a:r>
            <a:r>
              <a:rPr lang="ru-RU" dirty="0" smtClean="0"/>
              <a:t> аз ин 4 </a:t>
            </a:r>
            <a:r>
              <a:rPr lang="ru-RU" dirty="0" err="1" smtClean="0"/>
              <a:t>савол</a:t>
            </a:r>
            <a:r>
              <a:rPr lang="ru-RU" dirty="0" smtClean="0"/>
              <a:t> </a:t>
            </a:r>
            <a:r>
              <a:rPr lang="ru-RU" dirty="0" err="1" smtClean="0"/>
              <a:t>ҳангоми</a:t>
            </a:r>
            <a:r>
              <a:rPr lang="ru-RU" dirty="0" smtClean="0"/>
              <a:t> </a:t>
            </a:r>
            <a:r>
              <a:rPr lang="ru-RU" dirty="0" err="1" smtClean="0"/>
              <a:t>арзёбии</a:t>
            </a:r>
            <a:r>
              <a:rPr lang="ru-RU" dirty="0" smtClean="0"/>
              <a:t> </a:t>
            </a:r>
            <a:r>
              <a:rPr lang="ru-RU" dirty="0" err="1" smtClean="0"/>
              <a:t>вариантҳои</a:t>
            </a:r>
            <a:r>
              <a:rPr lang="ru-RU" dirty="0" smtClean="0"/>
              <a:t> </a:t>
            </a:r>
            <a:r>
              <a:rPr lang="ru-RU" dirty="0" err="1" smtClean="0"/>
              <a:t>сиёсат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тақсимоти</a:t>
            </a:r>
            <a:r>
              <a:rPr lang="ru-RU" dirty="0" smtClean="0"/>
              <a:t> </a:t>
            </a:r>
            <a:r>
              <a:rPr lang="ru-RU" dirty="0" err="1" smtClean="0"/>
              <a:t>сарватҳои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 </a:t>
            </a:r>
            <a:r>
              <a:rPr lang="ru-RU" dirty="0" err="1" smtClean="0"/>
              <a:t>истифода</a:t>
            </a:r>
            <a:r>
              <a:rPr lang="ru-RU" dirty="0" smtClean="0"/>
              <a:t> </a:t>
            </a:r>
            <a:r>
              <a:rPr lang="ru-RU" dirty="0" err="1" smtClean="0"/>
              <a:t>кунанд</a:t>
            </a:r>
            <a:r>
              <a:rPr lang="ru-RU" dirty="0" smtClean="0"/>
              <a:t> .</a:t>
            </a:r>
            <a:endParaRPr lang="ru-RU" dirty="0"/>
          </a:p>
          <a:p>
            <a:r>
              <a:rPr lang="ru-RU" dirty="0"/>
              <a:t>Д</a:t>
            </a:r>
            <a:r>
              <a:rPr lang="ru-RU" dirty="0" smtClean="0"/>
              <a:t>ар </a:t>
            </a:r>
            <a:r>
              <a:rPr lang="ru-RU" dirty="0" err="1" smtClean="0"/>
              <a:t>назди</a:t>
            </a:r>
            <a:r>
              <a:rPr lang="ru-RU" dirty="0" smtClean="0"/>
              <a:t> </a:t>
            </a:r>
            <a:r>
              <a:rPr lang="ru-RU" dirty="0" err="1" smtClean="0"/>
              <a:t>мақомоти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расонаҳо</a:t>
            </a:r>
            <a:r>
              <a:rPr lang="ru-RU" dirty="0" smtClean="0"/>
              <a:t> аз </a:t>
            </a:r>
            <a:r>
              <a:rPr lang="ru-RU" dirty="0" err="1" smtClean="0"/>
              <a:t>равиши</a:t>
            </a:r>
            <a:r>
              <a:rPr lang="ru-RU" dirty="0" smtClean="0"/>
              <a:t> ба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мувоҷеҳшуда</a:t>
            </a:r>
            <a:r>
              <a:rPr lang="ru-RU" dirty="0" smtClean="0"/>
              <a:t> </a:t>
            </a:r>
            <a:r>
              <a:rPr lang="ru-RU" dirty="0" err="1" smtClean="0"/>
              <a:t>пуштибонӣ</a:t>
            </a:r>
            <a:r>
              <a:rPr lang="ru-RU" dirty="0" smtClean="0"/>
              <a:t> </a:t>
            </a:r>
            <a:r>
              <a:rPr lang="ru-RU" dirty="0" err="1" smtClean="0"/>
              <a:t>намудан</a:t>
            </a:r>
            <a:r>
              <a:rPr lang="ru-RU" dirty="0" smtClean="0"/>
              <a:t>. </a:t>
            </a:r>
            <a:r>
              <a:rPr lang="ru-RU" dirty="0" err="1" smtClean="0"/>
              <a:t>Созмонҳои</a:t>
            </a:r>
            <a:r>
              <a:rPr lang="ru-RU" dirty="0" smtClean="0"/>
              <a:t> </a:t>
            </a:r>
            <a:r>
              <a:rPr lang="ru-RU" dirty="0" err="1" smtClean="0"/>
              <a:t>шаҳрвандӣ</a:t>
            </a:r>
            <a:r>
              <a:rPr lang="ru-RU" dirty="0" smtClean="0"/>
              <a:t>, </a:t>
            </a:r>
            <a:r>
              <a:rPr lang="ru-RU" dirty="0" err="1" smtClean="0"/>
              <a:t>гуруҳи</a:t>
            </a:r>
            <a:r>
              <a:rPr lang="ru-RU" dirty="0" smtClean="0"/>
              <a:t> </a:t>
            </a:r>
            <a:r>
              <a:rPr lang="ru-RU" dirty="0" err="1" smtClean="0"/>
              <a:t>шаҳрвандон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ё </a:t>
            </a:r>
            <a:r>
              <a:rPr lang="ru-RU" dirty="0" err="1" smtClean="0"/>
              <a:t>журналистоне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соҳиби</a:t>
            </a:r>
            <a:r>
              <a:rPr lang="ru-RU" dirty="0" smtClean="0"/>
              <a:t> </a:t>
            </a:r>
            <a:r>
              <a:rPr lang="ru-RU" dirty="0" err="1" smtClean="0"/>
              <a:t>таҷрибаи</a:t>
            </a:r>
            <a:r>
              <a:rPr lang="ru-RU" dirty="0" smtClean="0"/>
              <a:t> </a:t>
            </a:r>
            <a:r>
              <a:rPr lang="ru-RU" dirty="0" err="1" smtClean="0"/>
              <a:t>идоракунии</a:t>
            </a:r>
            <a:r>
              <a:rPr lang="ru-RU" dirty="0" smtClean="0"/>
              <a:t> </a:t>
            </a:r>
            <a:r>
              <a:rPr lang="ru-RU" dirty="0" err="1" smtClean="0"/>
              <a:t>муваффақанд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аз </a:t>
            </a:r>
            <a:r>
              <a:rPr lang="ru-RU" dirty="0" err="1" smtClean="0"/>
              <a:t>ҷониби</a:t>
            </a:r>
            <a:r>
              <a:rPr lang="ru-RU" dirty="0" smtClean="0"/>
              <a:t> </a:t>
            </a:r>
            <a:r>
              <a:rPr lang="ru-RU" dirty="0" err="1" smtClean="0"/>
              <a:t>ҷомеа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аз </a:t>
            </a:r>
            <a:r>
              <a:rPr lang="ru-RU" dirty="0" err="1" smtClean="0"/>
              <a:t>ҷониби</a:t>
            </a:r>
            <a:r>
              <a:rPr lang="ru-RU" dirty="0" smtClean="0"/>
              <a:t> </a:t>
            </a:r>
            <a:r>
              <a:rPr lang="ru-RU" dirty="0" err="1" smtClean="0"/>
              <a:t>Ҳукумат</a:t>
            </a:r>
            <a:r>
              <a:rPr lang="ru-RU" dirty="0" smtClean="0"/>
              <a:t>, </a:t>
            </a:r>
            <a:r>
              <a:rPr lang="ru-RU" dirty="0" err="1" smtClean="0"/>
              <a:t>метавонанд</a:t>
            </a:r>
            <a:r>
              <a:rPr lang="ru-RU" dirty="0" smtClean="0"/>
              <a:t> </a:t>
            </a:r>
            <a:r>
              <a:rPr lang="ru-RU" dirty="0"/>
              <a:t>барии </a:t>
            </a:r>
            <a:r>
              <a:rPr lang="ru-RU" dirty="0" err="1"/>
              <a:t>дарёфт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нига</a:t>
            </a:r>
            <a:r>
              <a:rPr lang="tg-Cyrl-TJ" dirty="0"/>
              <a:t>ҳ</a:t>
            </a:r>
            <a:r>
              <a:rPr lang="ru-RU" dirty="0" err="1"/>
              <a:t>дории</a:t>
            </a:r>
            <a:r>
              <a:rPr lang="ru-RU" dirty="0"/>
              <a:t> </a:t>
            </a:r>
            <a:r>
              <a:rPr lang="ru-RU" dirty="0" err="1"/>
              <a:t>кумак</a:t>
            </a:r>
            <a:r>
              <a:rPr lang="ru-RU" dirty="0"/>
              <a:t> </a:t>
            </a:r>
            <a:r>
              <a:rPr lang="ru-RU" dirty="0" err="1"/>
              <a:t>муфид</a:t>
            </a:r>
            <a:r>
              <a:rPr lang="ru-RU" dirty="0"/>
              <a:t> </a:t>
            </a:r>
            <a:r>
              <a:rPr lang="ru-RU" dirty="0" err="1"/>
              <a:t>бошанд</a:t>
            </a:r>
            <a:r>
              <a:rPr lang="ru-RU" dirty="0"/>
              <a:t> 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6287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854" y="610785"/>
            <a:ext cx="10794242" cy="1325563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err="1" smtClean="0"/>
              <a:t>Истифодаи</a:t>
            </a:r>
            <a:r>
              <a:rPr lang="ru-RU" sz="4000" dirty="0" smtClean="0"/>
              <a:t> </a:t>
            </a:r>
            <a:r>
              <a:rPr lang="ru-RU" sz="4000" dirty="0" err="1" smtClean="0"/>
              <a:t>саволи</a:t>
            </a:r>
            <a:r>
              <a:rPr lang="ru-RU" sz="4000" dirty="0" smtClean="0"/>
              <a:t> </a:t>
            </a:r>
            <a:r>
              <a:rPr lang="ru-RU" sz="4000" dirty="0" err="1" smtClean="0"/>
              <a:t>якум</a:t>
            </a:r>
            <a:r>
              <a:rPr lang="hr-BA" sz="4000" dirty="0" smtClean="0"/>
              <a:t>: </a:t>
            </a:r>
            <a:r>
              <a:rPr lang="tg-Cyrl-TJ" sz="4000" dirty="0" smtClean="0"/>
              <a:t>Тавассути </a:t>
            </a:r>
            <a:r>
              <a:rPr lang="tg-Cyrl-TJ" sz="4000" dirty="0" smtClean="0"/>
              <a:t>ин буҷет Ҳукумат ба кадом ҳадафу натиҷаҳо ноил шуданист</a:t>
            </a:r>
            <a:r>
              <a:rPr lang="ru-RU" sz="4000" dirty="0" smtClean="0"/>
              <a:t> </a:t>
            </a:r>
            <a:r>
              <a:rPr lang="en-US" sz="4000" dirty="0" smtClean="0"/>
              <a:t>?</a:t>
            </a:r>
            <a:r>
              <a:rPr lang="hr-BA" dirty="0"/>
              <a:t/>
            </a:r>
            <a:br>
              <a:rPr lang="hr-BA" dirty="0"/>
            </a:br>
            <a:r>
              <a:rPr lang="hr-BA" altLang="x-none" b="1" dirty="0"/>
              <a:t/>
            </a:r>
            <a:br>
              <a:rPr lang="hr-BA" altLang="x-none" b="1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2" y="1817462"/>
            <a:ext cx="10890913" cy="4727991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ru-RU" altLang="x-none" dirty="0" err="1" smtClean="0"/>
              <a:t>Натиҷаҳои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ниҳоӣ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тасдиқи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мушахасси</a:t>
            </a:r>
            <a:r>
              <a:rPr lang="ru-RU" altLang="x-none" dirty="0" smtClean="0"/>
              <a:t>  </a:t>
            </a:r>
            <a:r>
              <a:rPr lang="ru-RU" altLang="x-none" dirty="0" err="1" smtClean="0"/>
              <a:t>андозаҳои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шумурдашавандаи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онанд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Ҳукумат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тавассути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хароҷоти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мабалғҳои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</a:t>
            </a:r>
            <a:r>
              <a:rPr lang="ru-RU" altLang="x-none" dirty="0" smtClean="0"/>
              <a:t> ба он </a:t>
            </a:r>
            <a:r>
              <a:rPr lang="ru-RU" altLang="x-none" dirty="0" err="1" smtClean="0"/>
              <a:t>ноил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шудан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мехоҳад</a:t>
            </a:r>
            <a:r>
              <a:rPr lang="ru-RU" altLang="x-none" dirty="0" smtClean="0"/>
              <a:t> </a:t>
            </a:r>
          </a:p>
          <a:p>
            <a:pPr>
              <a:buFontTx/>
              <a:buChar char="-"/>
            </a:pPr>
            <a:r>
              <a:rPr lang="ru-RU" altLang="x-none" dirty="0" err="1" smtClean="0"/>
              <a:t>Тасдиқи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дуруст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тартиб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додшуда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доир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натиҷаҳои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ниҳоӣ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критерияҳои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зерин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ҷавоб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мегуяд</a:t>
            </a:r>
            <a:r>
              <a:rPr lang="ru-RU" altLang="x-none" dirty="0" smtClean="0"/>
              <a:t> </a:t>
            </a:r>
            <a:r>
              <a:rPr lang="hr-BA" altLang="x-none" dirty="0" smtClean="0"/>
              <a:t>:</a:t>
            </a:r>
            <a:endParaRPr lang="en-US" altLang="x-none" dirty="0"/>
          </a:p>
          <a:p>
            <a:pPr lvl="1"/>
            <a:r>
              <a:rPr lang="ru-RU" altLang="x-none" sz="2200" dirty="0" err="1" smtClean="0"/>
              <a:t>Онҳо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дархостҳоро</a:t>
            </a:r>
            <a:r>
              <a:rPr lang="ru-RU" altLang="x-none" sz="2200" dirty="0" smtClean="0"/>
              <a:t> дар </a:t>
            </a:r>
            <a:r>
              <a:rPr lang="ru-RU" altLang="x-none" sz="2200" dirty="0" err="1" smtClean="0"/>
              <a:t>мавриди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натиҷаҳои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ниҳоӣ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қобили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андозагирӣ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менамоянд</a:t>
            </a:r>
            <a:r>
              <a:rPr lang="ru-RU" altLang="x-none" sz="2200" dirty="0" smtClean="0"/>
              <a:t> </a:t>
            </a:r>
            <a:endParaRPr lang="ru-RU" altLang="x-none" sz="2200" dirty="0"/>
          </a:p>
          <a:p>
            <a:pPr lvl="1"/>
            <a:r>
              <a:rPr lang="ru-RU" altLang="x-none" sz="2200" dirty="0" err="1" smtClean="0"/>
              <a:t>Онҳо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чизеро</a:t>
            </a:r>
            <a:r>
              <a:rPr lang="ru-RU" altLang="x-none" sz="2200" dirty="0" smtClean="0"/>
              <a:t>, </a:t>
            </a:r>
            <a:r>
              <a:rPr lang="ru-RU" altLang="x-none" sz="2200" dirty="0" err="1" smtClean="0"/>
              <a:t>ки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бо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имконоти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мавҷуда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дастрас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аст</a:t>
            </a:r>
            <a:r>
              <a:rPr lang="ru-RU" altLang="x-none" sz="2200" dirty="0" smtClean="0"/>
              <a:t>, </a:t>
            </a:r>
            <a:r>
              <a:rPr lang="ru-RU" altLang="x-none" sz="2200" dirty="0" err="1" smtClean="0"/>
              <a:t>инъикос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менамоянд</a:t>
            </a:r>
            <a:r>
              <a:rPr lang="ru-RU" altLang="x-none" sz="2200" dirty="0" smtClean="0"/>
              <a:t> </a:t>
            </a:r>
            <a:endParaRPr lang="ru-RU" altLang="x-none" sz="2200" dirty="0"/>
          </a:p>
          <a:p>
            <a:pPr lvl="1"/>
            <a:r>
              <a:rPr lang="ru-RU" altLang="x-none" sz="2200" dirty="0" err="1" smtClean="0"/>
              <a:t>Онҳо</a:t>
            </a:r>
            <a:r>
              <a:rPr lang="ru-RU" altLang="x-none" sz="2200" dirty="0" smtClean="0"/>
              <a:t>  </a:t>
            </a:r>
            <a:r>
              <a:rPr lang="ru-RU" altLang="x-none" sz="2200" dirty="0" err="1" smtClean="0"/>
              <a:t>афзалиятҳои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ҳукуматро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инъикос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мекунад</a:t>
            </a:r>
            <a:r>
              <a:rPr lang="ru-RU" altLang="x-none" sz="2200" dirty="0" smtClean="0"/>
              <a:t>  .</a:t>
            </a:r>
            <a:endParaRPr lang="ru-RU" altLang="x-none" sz="2200" dirty="0"/>
          </a:p>
          <a:p>
            <a:pPr lvl="1"/>
            <a:r>
              <a:rPr lang="ru-RU" altLang="x-none" sz="2200" dirty="0" err="1" smtClean="0"/>
              <a:t>Онҳо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натиҷаи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фаъолияти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истифодабарандагони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буҷетро</a:t>
            </a:r>
            <a:r>
              <a:rPr lang="ru-RU" altLang="x-none" sz="2200" dirty="0" smtClean="0"/>
              <a:t>  </a:t>
            </a:r>
            <a:r>
              <a:rPr lang="ru-RU" altLang="x-none" sz="2200" dirty="0" err="1" smtClean="0"/>
              <a:t>таъкид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мекунад</a:t>
            </a:r>
            <a:r>
              <a:rPr lang="ru-RU" altLang="x-none" sz="2200" dirty="0" smtClean="0"/>
              <a:t> .</a:t>
            </a:r>
            <a:endParaRPr lang="ru-RU" altLang="x-none" sz="2200" dirty="0"/>
          </a:p>
          <a:p>
            <a:pPr lvl="1"/>
            <a:r>
              <a:rPr lang="ru-RU" altLang="x-none" sz="2200" dirty="0" smtClean="0"/>
              <a:t>Ин яке аз </a:t>
            </a:r>
            <a:r>
              <a:rPr lang="ru-RU" altLang="x-none" sz="2200" dirty="0" err="1" smtClean="0"/>
              <a:t>мураккабтарин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саволҳоест</a:t>
            </a:r>
            <a:r>
              <a:rPr lang="ru-RU" altLang="x-none" sz="2200" dirty="0" smtClean="0"/>
              <a:t>, </a:t>
            </a:r>
            <a:r>
              <a:rPr lang="ru-RU" altLang="x-none" sz="2200" dirty="0" err="1" smtClean="0"/>
              <a:t>ки</a:t>
            </a:r>
            <a:r>
              <a:rPr lang="ru-RU" altLang="x-none" sz="2200" dirty="0" smtClean="0"/>
              <a:t> додан </a:t>
            </a:r>
            <a:r>
              <a:rPr lang="ru-RU" altLang="x-none" sz="2200" dirty="0" err="1" smtClean="0"/>
              <a:t>метавонед</a:t>
            </a:r>
            <a:r>
              <a:rPr lang="ru-RU" altLang="x-none" sz="2200" dirty="0" smtClean="0"/>
              <a:t>. Он </a:t>
            </a:r>
            <a:r>
              <a:rPr lang="ru-RU" altLang="x-none" sz="2200" dirty="0" err="1" smtClean="0"/>
              <a:t>моҳиятеро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фаро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мегирад,ки</a:t>
            </a:r>
            <a:r>
              <a:rPr lang="ru-RU" altLang="x-none" sz="2200" dirty="0" smtClean="0"/>
              <a:t> дар </a:t>
            </a:r>
            <a:r>
              <a:rPr lang="ru-RU" altLang="x-none" sz="2200" dirty="0" err="1" smtClean="0"/>
              <a:t>умум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ҳукумат</a:t>
            </a:r>
            <a:r>
              <a:rPr lang="ru-RU" altLang="x-none" sz="2200" dirty="0" smtClean="0"/>
              <a:t>, </a:t>
            </a:r>
            <a:r>
              <a:rPr lang="ru-RU" altLang="x-none" sz="2200" dirty="0" err="1" smtClean="0"/>
              <a:t>вазоратҳо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ва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департаментҳо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чи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кор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мекунад</a:t>
            </a:r>
            <a:r>
              <a:rPr lang="ru-RU" altLang="x-none" sz="2200" dirty="0" smtClean="0"/>
              <a:t>. </a:t>
            </a:r>
            <a:r>
              <a:rPr lang="ru-RU" altLang="x-none" sz="2200" dirty="0" err="1" smtClean="0"/>
              <a:t>Аксари</a:t>
            </a:r>
            <a:r>
              <a:rPr lang="ru-RU" altLang="x-none" sz="2200" dirty="0" smtClean="0"/>
              <a:t>  </a:t>
            </a:r>
            <a:r>
              <a:rPr lang="ru-RU" altLang="x-none" sz="2200" dirty="0" err="1" smtClean="0"/>
              <a:t>корхонаҳои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давлатӣ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бо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тамоми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қувва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талош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мекунад</a:t>
            </a:r>
            <a:r>
              <a:rPr lang="ru-RU" altLang="x-none" sz="2200" dirty="0" smtClean="0"/>
              <a:t>, </a:t>
            </a:r>
            <a:r>
              <a:rPr lang="ru-RU" altLang="x-none" sz="2200" dirty="0" err="1" smtClean="0"/>
              <a:t>ки</a:t>
            </a:r>
            <a:r>
              <a:rPr lang="ru-RU" altLang="x-none" sz="2200" dirty="0" smtClean="0"/>
              <a:t> ба ин </a:t>
            </a:r>
            <a:r>
              <a:rPr lang="ru-RU" altLang="x-none" sz="2200" dirty="0" err="1" smtClean="0"/>
              <a:t>савол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ҷавоби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андешидашуда</a:t>
            </a:r>
            <a:r>
              <a:rPr lang="ru-RU" altLang="x-none" sz="2200" dirty="0" smtClean="0"/>
              <a:t>  </a:t>
            </a:r>
            <a:r>
              <a:rPr lang="ru-RU" altLang="x-none" sz="2200" dirty="0" err="1" smtClean="0"/>
              <a:t>ва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мувофиқ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бидиҳанд</a:t>
            </a:r>
            <a:r>
              <a:rPr lang="ru-RU" altLang="x-none" sz="2200" dirty="0" smtClean="0"/>
              <a:t>, зеро </a:t>
            </a:r>
            <a:r>
              <a:rPr lang="ru-RU" altLang="x-none" sz="2200" dirty="0" err="1" smtClean="0"/>
              <a:t>онҳо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одатан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ғарқи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корҳои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ҳамарузаанд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ва</a:t>
            </a:r>
            <a:r>
              <a:rPr lang="ru-RU" altLang="x-none" sz="2200" dirty="0" smtClean="0"/>
              <a:t> ба </a:t>
            </a:r>
            <a:r>
              <a:rPr lang="ru-RU" altLang="x-none" sz="2200" dirty="0" err="1" smtClean="0"/>
              <a:t>нудрат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фурсати</a:t>
            </a:r>
            <a:r>
              <a:rPr lang="ru-RU" altLang="x-none" sz="2200" dirty="0" smtClean="0"/>
              <a:t> ба худ </a:t>
            </a:r>
            <a:r>
              <a:rPr lang="ru-RU" altLang="x-none" sz="2200" dirty="0" err="1" smtClean="0"/>
              <a:t>савол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додани</a:t>
            </a:r>
            <a:r>
              <a:rPr lang="ru-RU" altLang="x-none" sz="2200" dirty="0" smtClean="0"/>
              <a:t> «</a:t>
            </a:r>
            <a:r>
              <a:rPr lang="ru-RU" altLang="x-none" sz="2200" dirty="0" err="1" smtClean="0"/>
              <a:t>бо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кадом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сабаб</a:t>
            </a:r>
            <a:r>
              <a:rPr lang="ru-RU" altLang="x-none" sz="2200" dirty="0" smtClean="0"/>
              <a:t>» </a:t>
            </a:r>
            <a:r>
              <a:rPr lang="ru-RU" altLang="x-none" sz="2200" dirty="0" err="1" smtClean="0"/>
              <a:t>ва</a:t>
            </a:r>
            <a:r>
              <a:rPr lang="ru-RU" altLang="x-none" sz="2200" dirty="0" smtClean="0"/>
              <a:t> «</a:t>
            </a:r>
            <a:r>
              <a:rPr lang="ru-RU" altLang="x-none" sz="2200" dirty="0" err="1" smtClean="0"/>
              <a:t>бо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кадом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ҳадаф</a:t>
            </a:r>
            <a:r>
              <a:rPr lang="ru-RU" altLang="x-none" sz="2200" dirty="0" smtClean="0"/>
              <a:t>»?-</a:t>
            </a:r>
            <a:r>
              <a:rPr lang="ru-RU" altLang="x-none" sz="2200" dirty="0" err="1" smtClean="0"/>
              <a:t>ро</a:t>
            </a:r>
            <a:r>
              <a:rPr lang="ru-RU" altLang="x-none" sz="2200" dirty="0" smtClean="0"/>
              <a:t>  </a:t>
            </a:r>
            <a:r>
              <a:rPr lang="ru-RU" altLang="x-none" sz="2200" dirty="0" err="1" smtClean="0"/>
              <a:t>доранд</a:t>
            </a:r>
            <a:r>
              <a:rPr lang="ru-RU" altLang="x-none" sz="2200" dirty="0" smtClean="0"/>
              <a:t> </a:t>
            </a:r>
          </a:p>
          <a:p>
            <a:pPr marL="457200" lvl="1" indent="0">
              <a:buNone/>
            </a:pPr>
            <a:r>
              <a:rPr lang="ru-RU" altLang="x-none" sz="2800" dirty="0" err="1" smtClean="0"/>
              <a:t>Бино</a:t>
            </a:r>
            <a:r>
              <a:rPr lang="en-US" altLang="x-none" sz="2800" dirty="0" smtClean="0"/>
              <a:t> </a:t>
            </a:r>
            <a:r>
              <a:rPr lang="ru-RU" altLang="x-none" sz="2800" dirty="0" smtClean="0"/>
              <a:t>бар </a:t>
            </a:r>
            <a:r>
              <a:rPr lang="ru-RU" altLang="x-none" sz="2800" dirty="0" err="1" smtClean="0"/>
              <a:t>ҳамин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додани</a:t>
            </a:r>
            <a:r>
              <a:rPr lang="ru-RU" altLang="x-none" sz="2800" dirty="0" smtClean="0"/>
              <a:t> ин </a:t>
            </a:r>
            <a:r>
              <a:rPr lang="ru-RU" altLang="x-none" sz="2800" dirty="0" err="1" smtClean="0"/>
              <a:t>савол</a:t>
            </a:r>
            <a:r>
              <a:rPr lang="ru-RU" altLang="x-none" sz="2800" dirty="0" smtClean="0"/>
              <a:t>  барои </a:t>
            </a:r>
            <a:r>
              <a:rPr lang="ru-RU" altLang="x-none" sz="2800" dirty="0" err="1" smtClean="0"/>
              <a:t>арзёбии</a:t>
            </a:r>
            <a:r>
              <a:rPr lang="ru-RU" altLang="x-none" sz="2800" dirty="0" smtClean="0"/>
              <a:t> он </a:t>
            </a:r>
            <a:r>
              <a:rPr lang="ru-RU" altLang="x-none" sz="2800" dirty="0" err="1" smtClean="0"/>
              <a:t>зарур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аст</a:t>
            </a:r>
            <a:r>
              <a:rPr lang="ru-RU" altLang="x-none" sz="2800" dirty="0" smtClean="0"/>
              <a:t>, </a:t>
            </a:r>
            <a:r>
              <a:rPr lang="ru-RU" altLang="x-none" sz="2800" dirty="0" err="1" smtClean="0"/>
              <a:t>ки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сарватҳо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чи</a:t>
            </a:r>
            <a:r>
              <a:rPr lang="ru-RU" altLang="x-none" sz="2800" dirty="0" smtClean="0"/>
              <a:t> тавр </a:t>
            </a:r>
            <a:r>
              <a:rPr lang="ru-RU" altLang="x-none" sz="2800" dirty="0" err="1" smtClean="0"/>
              <a:t>тақсим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шудаанд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ва</a:t>
            </a:r>
            <a:r>
              <a:rPr lang="ru-RU" altLang="x-none" sz="2800" dirty="0" smtClean="0"/>
              <a:t> барои </a:t>
            </a:r>
            <a:r>
              <a:rPr lang="ru-RU" altLang="x-none" sz="2800" dirty="0" err="1" smtClean="0"/>
              <a:t>беҳсозии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эҳтимолӣ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чи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метавон</a:t>
            </a:r>
            <a:r>
              <a:rPr lang="ru-RU" altLang="x-none" sz="2800" dirty="0" smtClean="0"/>
              <a:t> кард</a:t>
            </a:r>
            <a:r>
              <a:rPr lang="en-US" altLang="x-none" sz="2800" dirty="0" smtClean="0"/>
              <a:t>  </a:t>
            </a:r>
            <a:endParaRPr lang="hr-BA" sz="2800" dirty="0"/>
          </a:p>
        </p:txBody>
      </p:sp>
    </p:spTree>
    <p:extLst>
      <p:ext uri="{BB962C8B-B14F-4D97-AF65-F5344CB8AC3E}">
        <p14:creationId xmlns:p14="http://schemas.microsoft.com/office/powerpoint/2010/main" val="179134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206" y="365125"/>
            <a:ext cx="10780594" cy="1325563"/>
          </a:xfrm>
        </p:spPr>
        <p:txBody>
          <a:bodyPr>
            <a:normAutofit/>
          </a:bodyPr>
          <a:lstStyle/>
          <a:p>
            <a:pPr algn="ctr"/>
            <a:r>
              <a:rPr lang="tg-Cyrl-TJ" sz="3800" dirty="0" smtClean="0"/>
              <a:t>Намунаҳои натиҷаҳои ниҳоии дуруст муайяншуда дар заминаи сектори давлатӣ</a:t>
            </a:r>
            <a:r>
              <a:rPr lang="ru-RU" sz="3800" dirty="0" smtClean="0"/>
              <a:t> </a:t>
            </a:r>
            <a:endParaRPr lang="hr-BA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То соли 2025 ,  </a:t>
            </a:r>
            <a:r>
              <a:rPr lang="ru-RU" dirty="0" err="1" smtClean="0"/>
              <a:t>камбағали</a:t>
            </a:r>
            <a:r>
              <a:rPr lang="ru-RU" dirty="0" smtClean="0"/>
              <a:t> то </a:t>
            </a:r>
            <a:r>
              <a:rPr lang="ru-RU" dirty="0" err="1" smtClean="0"/>
              <a:t>сатҳи</a:t>
            </a:r>
            <a:r>
              <a:rPr lang="ru-RU" dirty="0" smtClean="0"/>
              <a:t>  </a:t>
            </a:r>
            <a:r>
              <a:rPr lang="hr-BA" dirty="0" smtClean="0"/>
              <a:t>2</a:t>
            </a:r>
            <a:r>
              <a:rPr lang="hr-BA" dirty="0"/>
              <a:t>% </a:t>
            </a:r>
            <a:r>
              <a:rPr lang="tg-Cyrl-TJ" dirty="0" smtClean="0"/>
              <a:t> аз аҳолии умумии кишвар коҳиш меёбал</a:t>
            </a:r>
            <a:r>
              <a:rPr lang="ru-RU" dirty="0" smtClean="0"/>
              <a:t> </a:t>
            </a:r>
            <a:endParaRPr lang="hr-BA" dirty="0"/>
          </a:p>
          <a:p>
            <a:r>
              <a:rPr lang="hr-BA" dirty="0"/>
              <a:t>95% </a:t>
            </a:r>
            <a:r>
              <a:rPr lang="tg-Cyrl-TJ" dirty="0" smtClean="0"/>
              <a:t> хонандагони деҳот маълумоти миёнаи пурра  мегиранд</a:t>
            </a:r>
            <a:r>
              <a:rPr lang="ru-RU" dirty="0" smtClean="0"/>
              <a:t>  (дар 4 соли </a:t>
            </a:r>
            <a:r>
              <a:rPr lang="ru-RU" dirty="0" err="1" smtClean="0"/>
              <a:t>оянда</a:t>
            </a:r>
            <a:r>
              <a:rPr lang="ru-RU" dirty="0" smtClean="0"/>
              <a:t>  </a:t>
            </a:r>
            <a:r>
              <a:rPr lang="ru-RU" dirty="0" err="1" smtClean="0"/>
              <a:t>ноил</a:t>
            </a:r>
            <a:r>
              <a:rPr lang="ru-RU" dirty="0" smtClean="0"/>
              <a:t> </a:t>
            </a:r>
            <a:r>
              <a:rPr lang="ru-RU" dirty="0" err="1" smtClean="0"/>
              <a:t>мешавад</a:t>
            </a:r>
            <a:r>
              <a:rPr lang="hr-BA" dirty="0" smtClean="0"/>
              <a:t>)</a:t>
            </a:r>
            <a:endParaRPr lang="hr-BA" dirty="0"/>
          </a:p>
          <a:p>
            <a:r>
              <a:rPr lang="ru-RU" dirty="0" err="1" smtClean="0"/>
              <a:t>Кишвар</a:t>
            </a:r>
            <a:r>
              <a:rPr lang="ru-RU" dirty="0" smtClean="0"/>
              <a:t> дар </a:t>
            </a:r>
            <a:r>
              <a:rPr lang="ru-RU" dirty="0" err="1" smtClean="0"/>
              <a:t>миёни</a:t>
            </a:r>
            <a:r>
              <a:rPr lang="ru-RU" dirty="0" smtClean="0"/>
              <a:t> 20 </a:t>
            </a:r>
            <a:r>
              <a:rPr lang="ru-RU" dirty="0" err="1" smtClean="0"/>
              <a:t>давлати</a:t>
            </a:r>
            <a:r>
              <a:rPr lang="ru-RU" dirty="0" smtClean="0"/>
              <a:t> </a:t>
            </a:r>
            <a:r>
              <a:rPr lang="ru-RU" dirty="0" err="1" smtClean="0"/>
              <a:t>ҷаҳон</a:t>
            </a:r>
            <a:r>
              <a:rPr lang="ru-RU" dirty="0" smtClean="0"/>
              <a:t> </a:t>
            </a:r>
            <a:r>
              <a:rPr lang="ru-RU" dirty="0" err="1" smtClean="0"/>
              <a:t>оид</a:t>
            </a:r>
            <a:r>
              <a:rPr lang="ru-RU" dirty="0" smtClean="0"/>
              <a:t> ба </a:t>
            </a:r>
            <a:r>
              <a:rPr lang="ru-RU" dirty="0" err="1" smtClean="0"/>
              <a:t>сифати</a:t>
            </a:r>
            <a:r>
              <a:rPr lang="ru-RU" dirty="0" smtClean="0"/>
              <a:t> </a:t>
            </a:r>
            <a:r>
              <a:rPr lang="ru-RU" dirty="0" err="1" smtClean="0"/>
              <a:t>илмҳои</a:t>
            </a:r>
            <a:r>
              <a:rPr lang="ru-RU" dirty="0" smtClean="0"/>
              <a:t> </a:t>
            </a:r>
            <a:r>
              <a:rPr lang="ru-RU" dirty="0" err="1" smtClean="0"/>
              <a:t>дақиқ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риёзиёт</a:t>
            </a:r>
            <a:r>
              <a:rPr lang="ru-RU" dirty="0" smtClean="0"/>
              <a:t> то соли 2017 </a:t>
            </a:r>
            <a:r>
              <a:rPr lang="ru-RU" dirty="0" err="1" smtClean="0"/>
              <a:t>ҷой</a:t>
            </a:r>
            <a:r>
              <a:rPr lang="ru-RU" dirty="0" smtClean="0"/>
              <a:t>  </a:t>
            </a:r>
            <a:r>
              <a:rPr lang="ru-RU" dirty="0" err="1" smtClean="0"/>
              <a:t>мегирад</a:t>
            </a:r>
            <a:endParaRPr lang="hr-BA" dirty="0"/>
          </a:p>
          <a:p>
            <a:r>
              <a:rPr lang="ru-RU" dirty="0" err="1" smtClean="0"/>
              <a:t>Зуҳури</a:t>
            </a:r>
            <a:r>
              <a:rPr lang="ru-RU" dirty="0" smtClean="0"/>
              <a:t> </a:t>
            </a:r>
            <a:r>
              <a:rPr lang="ru-RU" dirty="0" err="1" smtClean="0"/>
              <a:t>бемориҳои</a:t>
            </a:r>
            <a:r>
              <a:rPr lang="ru-RU" dirty="0" smtClean="0"/>
              <a:t> </a:t>
            </a:r>
            <a:r>
              <a:rPr lang="ru-RU" dirty="0" err="1" smtClean="0"/>
              <a:t>саратон</a:t>
            </a:r>
            <a:r>
              <a:rPr lang="ru-RU" dirty="0" smtClean="0"/>
              <a:t> то 50%  аз </a:t>
            </a:r>
            <a:r>
              <a:rPr lang="ru-RU" dirty="0" err="1" smtClean="0"/>
              <a:t>сатҳи</a:t>
            </a:r>
            <a:r>
              <a:rPr lang="ru-RU" dirty="0" smtClean="0"/>
              <a:t> </a:t>
            </a:r>
            <a:r>
              <a:rPr lang="ru-RU" dirty="0" err="1" smtClean="0"/>
              <a:t>миёнаи</a:t>
            </a:r>
            <a:r>
              <a:rPr lang="ru-RU" dirty="0" smtClean="0"/>
              <a:t> </a:t>
            </a:r>
            <a:r>
              <a:rPr lang="ru-RU" dirty="0" err="1" smtClean="0"/>
              <a:t>умумиҷаҳонӣ</a:t>
            </a:r>
            <a:r>
              <a:rPr lang="ru-RU" dirty="0" smtClean="0"/>
              <a:t> </a:t>
            </a:r>
            <a:r>
              <a:rPr lang="ru-RU" dirty="0" err="1" smtClean="0"/>
              <a:t>коҳиш</a:t>
            </a:r>
            <a:r>
              <a:rPr lang="ru-RU" dirty="0" smtClean="0"/>
              <a:t> </a:t>
            </a:r>
            <a:r>
              <a:rPr lang="ru-RU" dirty="0" err="1" smtClean="0"/>
              <a:t>ёфт</a:t>
            </a:r>
            <a:r>
              <a:rPr lang="ru-RU" dirty="0" smtClean="0"/>
              <a:t> </a:t>
            </a:r>
            <a:endParaRPr lang="hr-BA" dirty="0"/>
          </a:p>
          <a:p>
            <a:r>
              <a:rPr lang="hr-BA" dirty="0"/>
              <a:t>80% </a:t>
            </a:r>
            <a:r>
              <a:rPr lang="tg-Cyrl-TJ" dirty="0" smtClean="0"/>
              <a:t> хатмкардагони макотиби олӣ баъд аз соли аввали хатми таҳсил кори арзанда  пайдо мекунанд</a:t>
            </a:r>
            <a:r>
              <a:rPr lang="ru-RU" dirty="0" smtClean="0"/>
              <a:t> . </a:t>
            </a:r>
          </a:p>
          <a:p>
            <a:r>
              <a:rPr lang="ru-RU" dirty="0" err="1" smtClean="0"/>
              <a:t>Сатҳи</a:t>
            </a:r>
            <a:r>
              <a:rPr lang="ru-RU" dirty="0" smtClean="0"/>
              <a:t> </a:t>
            </a:r>
            <a:r>
              <a:rPr lang="ru-RU" dirty="0" err="1" smtClean="0"/>
              <a:t>бекорӣ</a:t>
            </a:r>
            <a:r>
              <a:rPr lang="ru-RU" dirty="0" smtClean="0"/>
              <a:t> </a:t>
            </a:r>
            <a:r>
              <a:rPr lang="ru-RU" dirty="0" err="1" smtClean="0"/>
              <a:t>миёни</a:t>
            </a:r>
            <a:r>
              <a:rPr lang="ru-RU" dirty="0" smtClean="0"/>
              <a:t> </a:t>
            </a:r>
            <a:r>
              <a:rPr lang="ru-RU" dirty="0" err="1" smtClean="0"/>
              <a:t>ҷавонони</a:t>
            </a:r>
            <a:r>
              <a:rPr lang="ru-RU" dirty="0" smtClean="0"/>
              <a:t> аз 18 то 25-сола пас аз 5 </a:t>
            </a:r>
            <a:r>
              <a:rPr lang="ru-RU" dirty="0" err="1" smtClean="0"/>
              <a:t>сол</a:t>
            </a:r>
            <a:r>
              <a:rPr lang="ru-RU" dirty="0" smtClean="0"/>
              <a:t> то 15% </a:t>
            </a:r>
            <a:r>
              <a:rPr lang="ru-RU" dirty="0" err="1" smtClean="0"/>
              <a:t>коҳиш</a:t>
            </a:r>
            <a:r>
              <a:rPr lang="ru-RU" dirty="0" smtClean="0"/>
              <a:t> </a:t>
            </a:r>
            <a:r>
              <a:rPr lang="ru-RU" dirty="0" err="1" smtClean="0"/>
              <a:t>меёбад</a:t>
            </a:r>
            <a:r>
              <a:rPr lang="ru-RU" dirty="0" smtClean="0"/>
              <a:t> лет</a:t>
            </a:r>
            <a:endParaRPr lang="hr-BA" dirty="0"/>
          </a:p>
          <a:p>
            <a:r>
              <a:rPr lang="ru-RU" dirty="0" err="1" smtClean="0"/>
              <a:t>Қувваи</a:t>
            </a:r>
            <a:r>
              <a:rPr lang="ru-RU" dirty="0" smtClean="0"/>
              <a:t> </a:t>
            </a:r>
            <a:r>
              <a:rPr lang="ru-RU" dirty="0" err="1" smtClean="0"/>
              <a:t>барқе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аз  </a:t>
            </a:r>
            <a:r>
              <a:rPr lang="ru-RU" dirty="0" err="1" smtClean="0"/>
              <a:t>манбаъҳои</a:t>
            </a:r>
            <a:r>
              <a:rPr lang="ru-RU" dirty="0" smtClean="0"/>
              <a:t> </a:t>
            </a:r>
            <a:r>
              <a:rPr lang="ru-RU" dirty="0" err="1" smtClean="0"/>
              <a:t>барқароршуда</a:t>
            </a:r>
            <a:r>
              <a:rPr lang="ru-RU" dirty="0" smtClean="0"/>
              <a:t>  </a:t>
            </a:r>
            <a:r>
              <a:rPr lang="ru-RU" dirty="0" err="1" smtClean="0"/>
              <a:t>бадаст</a:t>
            </a:r>
            <a:r>
              <a:rPr lang="ru-RU" dirty="0" smtClean="0"/>
              <a:t> </a:t>
            </a:r>
            <a:r>
              <a:rPr lang="ru-RU" dirty="0" err="1" smtClean="0"/>
              <a:t>меояд</a:t>
            </a:r>
            <a:r>
              <a:rPr lang="ru-RU" dirty="0" smtClean="0"/>
              <a:t> то соли 2015 ба 85% </a:t>
            </a:r>
            <a:r>
              <a:rPr lang="ru-RU" dirty="0" err="1" smtClean="0"/>
              <a:t>мерасад</a:t>
            </a:r>
            <a:r>
              <a:rPr lang="ru-RU" dirty="0" smtClean="0"/>
              <a:t>. </a:t>
            </a:r>
            <a:endParaRPr lang="ru-RU" dirty="0"/>
          </a:p>
          <a:p>
            <a:r>
              <a:rPr lang="ru-RU" dirty="0" err="1" smtClean="0"/>
              <a:t>Вақти</a:t>
            </a:r>
            <a:r>
              <a:rPr lang="ru-RU" dirty="0" smtClean="0"/>
              <a:t> </a:t>
            </a:r>
            <a:r>
              <a:rPr lang="ru-RU" dirty="0" err="1" smtClean="0"/>
              <a:t>ҳаракати</a:t>
            </a:r>
            <a:r>
              <a:rPr lang="ru-RU" dirty="0" smtClean="0"/>
              <a:t> </a:t>
            </a:r>
            <a:r>
              <a:rPr lang="ru-RU" dirty="0" err="1" smtClean="0"/>
              <a:t>заминӣ</a:t>
            </a:r>
            <a:r>
              <a:rPr lang="ru-RU" dirty="0" smtClean="0"/>
              <a:t> </a:t>
            </a:r>
            <a:r>
              <a:rPr lang="ru-RU" dirty="0" err="1" smtClean="0"/>
              <a:t>миёни</a:t>
            </a:r>
            <a:r>
              <a:rPr lang="ru-RU" dirty="0" smtClean="0"/>
              <a:t> </a:t>
            </a:r>
            <a:r>
              <a:rPr lang="ru-RU" dirty="0" err="1" smtClean="0"/>
              <a:t>марказҳои</a:t>
            </a:r>
            <a:r>
              <a:rPr lang="ru-RU" dirty="0" smtClean="0"/>
              <a:t> асоси </a:t>
            </a:r>
            <a:r>
              <a:rPr lang="ru-RU" dirty="0" err="1" smtClean="0"/>
              <a:t>шаҳр</a:t>
            </a:r>
            <a:r>
              <a:rPr lang="ru-RU" dirty="0" smtClean="0"/>
              <a:t> то соли 2030 то   30%  </a:t>
            </a:r>
            <a:r>
              <a:rPr lang="ru-RU" dirty="0" err="1" smtClean="0"/>
              <a:t>кам</a:t>
            </a:r>
            <a:r>
              <a:rPr lang="ru-RU" dirty="0" smtClean="0"/>
              <a:t> </a:t>
            </a:r>
            <a:r>
              <a:rPr lang="ru-RU" dirty="0" err="1" smtClean="0"/>
              <a:t>мешавад</a:t>
            </a:r>
            <a:r>
              <a:rPr lang="ru-RU" dirty="0" smtClean="0"/>
              <a:t> 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33042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ниҳоии</a:t>
            </a:r>
            <a:r>
              <a:rPr lang="ru-RU" dirty="0" smtClean="0"/>
              <a:t> </a:t>
            </a:r>
            <a:r>
              <a:rPr lang="ru-RU" dirty="0" err="1" smtClean="0"/>
              <a:t>калидӣ</a:t>
            </a:r>
            <a:r>
              <a:rPr lang="hr-BA" dirty="0" smtClean="0"/>
              <a:t>: </a:t>
            </a:r>
            <a:r>
              <a:rPr lang="tg-Cyrl-TJ" dirty="0" smtClean="0"/>
              <a:t>хусусиятҳои асосӣ</a:t>
            </a:r>
            <a:r>
              <a:rPr lang="en-US" dirty="0" smtClean="0"/>
              <a:t>: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ниҳоии</a:t>
            </a:r>
            <a:r>
              <a:rPr lang="ru-RU" dirty="0" smtClean="0"/>
              <a:t> </a:t>
            </a:r>
            <a:r>
              <a:rPr lang="ru-RU" dirty="0" err="1" smtClean="0"/>
              <a:t>дуруст</a:t>
            </a:r>
            <a:r>
              <a:rPr lang="ru-RU" dirty="0" smtClean="0"/>
              <a:t> </a:t>
            </a:r>
            <a:r>
              <a:rPr lang="ru-RU" dirty="0" err="1" smtClean="0"/>
              <a:t>баёншуда</a:t>
            </a:r>
            <a:r>
              <a:rPr lang="ru-RU" dirty="0" smtClean="0"/>
              <a:t>  </a:t>
            </a:r>
            <a:r>
              <a:rPr lang="ru-RU" dirty="0" err="1" smtClean="0"/>
              <a:t>меъёр</a:t>
            </a:r>
            <a:r>
              <a:rPr lang="ru-RU" dirty="0" smtClean="0"/>
              <a:t>/</a:t>
            </a:r>
            <a:r>
              <a:rPr lang="ru-RU" dirty="0" err="1" smtClean="0"/>
              <a:t>критерияҳое</a:t>
            </a:r>
            <a:r>
              <a:rPr lang="ru-RU" dirty="0" smtClean="0"/>
              <a:t> </a:t>
            </a:r>
            <a:r>
              <a:rPr lang="ru-RU" dirty="0" err="1" smtClean="0"/>
              <a:t>мешаванд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аз </a:t>
            </a:r>
            <a:r>
              <a:rPr lang="ru-RU" dirty="0" err="1" smtClean="0"/>
              <a:t>руйи</a:t>
            </a:r>
            <a:r>
              <a:rPr lang="ru-RU" dirty="0" smtClean="0"/>
              <a:t> </a:t>
            </a:r>
            <a:r>
              <a:rPr lang="ru-RU" dirty="0" err="1" smtClean="0"/>
              <a:t>онҳо</a:t>
            </a:r>
            <a:r>
              <a:rPr lang="ru-RU" dirty="0" smtClean="0"/>
              <a:t> </a:t>
            </a:r>
            <a:r>
              <a:rPr lang="ru-RU" dirty="0" err="1" smtClean="0"/>
              <a:t>рушд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самаранокии</a:t>
            </a:r>
            <a:r>
              <a:rPr lang="ru-RU" dirty="0" smtClean="0"/>
              <a:t> кори </a:t>
            </a:r>
            <a:r>
              <a:rPr lang="ru-RU" dirty="0" err="1" smtClean="0"/>
              <a:t>Ҳукумат</a:t>
            </a:r>
            <a:r>
              <a:rPr lang="ru-RU" dirty="0" smtClean="0"/>
              <a:t> </a:t>
            </a:r>
            <a:r>
              <a:rPr lang="ru-RU" dirty="0" err="1" smtClean="0"/>
              <a:t>андозагирӣ</a:t>
            </a:r>
            <a:r>
              <a:rPr lang="ru-RU" dirty="0" smtClean="0"/>
              <a:t> </a:t>
            </a:r>
            <a:r>
              <a:rPr lang="ru-RU" dirty="0" err="1" smtClean="0"/>
              <a:t>мешавад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 err="1" smtClean="0"/>
              <a:t>Онҳо</a:t>
            </a:r>
            <a:r>
              <a:rPr lang="ru-RU" dirty="0" smtClean="0"/>
              <a:t> </a:t>
            </a:r>
            <a:r>
              <a:rPr lang="ru-RU" dirty="0" err="1" smtClean="0"/>
              <a:t>ҳадафро</a:t>
            </a:r>
            <a:r>
              <a:rPr lang="ru-RU" dirty="0" smtClean="0"/>
              <a:t> </a:t>
            </a:r>
            <a:r>
              <a:rPr lang="ru-RU" dirty="0" err="1" smtClean="0"/>
              <a:t>муқаррар</a:t>
            </a:r>
            <a:r>
              <a:rPr lang="ru-RU" dirty="0" smtClean="0"/>
              <a:t> </a:t>
            </a:r>
            <a:r>
              <a:rPr lang="ru-RU" dirty="0" err="1" smtClean="0"/>
              <a:t>мекунанд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 </a:t>
            </a:r>
            <a:r>
              <a:rPr lang="ru-RU" dirty="0" err="1" smtClean="0"/>
              <a:t>неруи</a:t>
            </a:r>
            <a:r>
              <a:rPr lang="ru-RU" dirty="0" smtClean="0"/>
              <a:t> </a:t>
            </a:r>
            <a:r>
              <a:rPr lang="ru-RU" dirty="0" err="1" smtClean="0"/>
              <a:t>сафарбаркунанда</a:t>
            </a:r>
            <a:r>
              <a:rPr lang="ru-RU" dirty="0" smtClean="0"/>
              <a:t> барои </a:t>
            </a:r>
            <a:r>
              <a:rPr lang="ru-RU" dirty="0" err="1" smtClean="0"/>
              <a:t>фаъолият</a:t>
            </a:r>
            <a:r>
              <a:rPr lang="ru-RU" dirty="0" smtClean="0"/>
              <a:t> дар </a:t>
            </a:r>
            <a:r>
              <a:rPr lang="ru-RU" dirty="0" err="1" smtClean="0"/>
              <a:t>дохил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миёни</a:t>
            </a:r>
            <a:r>
              <a:rPr lang="ru-RU" dirty="0" smtClean="0"/>
              <a:t> </a:t>
            </a:r>
            <a:r>
              <a:rPr lang="ru-RU" dirty="0" err="1" smtClean="0"/>
              <a:t>муассисаҳои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 </a:t>
            </a:r>
            <a:r>
              <a:rPr lang="ru-RU" dirty="0" err="1" smtClean="0"/>
              <a:t>мегарданд</a:t>
            </a:r>
            <a:r>
              <a:rPr lang="ru-RU" dirty="0" smtClean="0"/>
              <a:t> </a:t>
            </a: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26799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err="1" smtClean="0"/>
              <a:t>Буҷетбандии</a:t>
            </a:r>
            <a:r>
              <a:rPr lang="ru-RU" sz="3600" dirty="0" smtClean="0"/>
              <a:t> ба </a:t>
            </a:r>
            <a:r>
              <a:rPr lang="ru-RU" sz="3600" dirty="0" err="1" smtClean="0"/>
              <a:t>натиҷаҳо</a:t>
            </a:r>
            <a:r>
              <a:rPr lang="ru-RU" sz="3600" dirty="0" smtClean="0"/>
              <a:t> </a:t>
            </a:r>
            <a:r>
              <a:rPr lang="ru-RU" sz="3600" dirty="0" err="1" smtClean="0"/>
              <a:t>нигронидашуда</a:t>
            </a:r>
            <a:r>
              <a:rPr lang="ru-RU" sz="3600" dirty="0" smtClean="0"/>
              <a:t> </a:t>
            </a:r>
            <a:r>
              <a:rPr lang="ru-RU" sz="3600" dirty="0" smtClean="0"/>
              <a:t>– ин </a:t>
            </a:r>
            <a:r>
              <a:rPr lang="ru-RU" sz="3600" dirty="0" smtClean="0"/>
              <a:t>идоракунии </a:t>
            </a:r>
            <a:r>
              <a:rPr lang="ru-RU" sz="3600" dirty="0" err="1" smtClean="0"/>
              <a:t>натиҷагирӣ</a:t>
            </a:r>
            <a:r>
              <a:rPr lang="ru-RU" sz="3600" dirty="0" smtClean="0"/>
              <a:t> </a:t>
            </a:r>
            <a:r>
              <a:rPr lang="ru-RU" sz="3600" dirty="0" err="1" smtClean="0"/>
              <a:t>барои</a:t>
            </a:r>
            <a:r>
              <a:rPr lang="ru-RU" sz="3600" dirty="0" smtClean="0"/>
              <a:t> </a:t>
            </a:r>
            <a:r>
              <a:rPr lang="ru-RU" sz="3600" dirty="0" err="1" smtClean="0"/>
              <a:t>расидан</a:t>
            </a:r>
            <a:r>
              <a:rPr lang="ru-RU" sz="3600" dirty="0" smtClean="0"/>
              <a:t> ба </a:t>
            </a:r>
            <a:r>
              <a:rPr lang="ru-RU" sz="3600" dirty="0" err="1" smtClean="0"/>
              <a:t>ҳолати</a:t>
            </a:r>
            <a:r>
              <a:rPr lang="ru-RU" sz="3600" dirty="0" smtClean="0"/>
              <a:t> </a:t>
            </a:r>
            <a:r>
              <a:rPr lang="ru-RU" sz="3600" dirty="0" err="1" smtClean="0"/>
              <a:t>ниҳоии</a:t>
            </a:r>
            <a:r>
              <a:rPr lang="ru-RU" sz="3600" dirty="0" smtClean="0"/>
              <a:t> </a:t>
            </a:r>
            <a:r>
              <a:rPr lang="ru-RU" sz="3600" dirty="0" err="1" smtClean="0"/>
              <a:t>дилхоҳ</a:t>
            </a:r>
            <a:r>
              <a:rPr lang="ru-RU" sz="3600" dirty="0" smtClean="0"/>
              <a:t> </a:t>
            </a:r>
            <a:r>
              <a:rPr lang="ru-RU" sz="3600" dirty="0" err="1" smtClean="0"/>
              <a:t>аст</a:t>
            </a:r>
            <a:r>
              <a:rPr lang="ru-RU" sz="3600" dirty="0" smtClean="0"/>
              <a:t> </a:t>
            </a:r>
            <a:endParaRPr lang="hr-B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389" y="2166819"/>
            <a:ext cx="10959152" cy="435133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Раванди</a:t>
            </a:r>
            <a:r>
              <a:rPr lang="ru-RU" dirty="0" smtClean="0"/>
              <a:t> </a:t>
            </a:r>
            <a:r>
              <a:rPr lang="ru-RU" dirty="0" err="1" smtClean="0"/>
              <a:t>буҷетие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натиҷагирӣ</a:t>
            </a:r>
            <a:r>
              <a:rPr lang="ru-RU" dirty="0" smtClean="0"/>
              <a:t> </a:t>
            </a:r>
            <a:r>
              <a:rPr lang="ru-RU" dirty="0" err="1" smtClean="0"/>
              <a:t>нигаронида</a:t>
            </a:r>
            <a:r>
              <a:rPr lang="ru-RU" dirty="0" smtClean="0"/>
              <a:t> </a:t>
            </a:r>
            <a:r>
              <a:rPr lang="ru-RU" dirty="0" err="1" smtClean="0"/>
              <a:t>шуда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, дар </a:t>
            </a:r>
            <a:r>
              <a:rPr lang="ru-RU" dirty="0" err="1" smtClean="0"/>
              <a:t>ниҳояти</a:t>
            </a:r>
            <a:r>
              <a:rPr lang="ru-RU" dirty="0" smtClean="0"/>
              <a:t>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 err="1" smtClean="0"/>
              <a:t>дорои</a:t>
            </a:r>
            <a:r>
              <a:rPr lang="ru-RU" dirty="0" smtClean="0"/>
              <a:t> </a:t>
            </a:r>
            <a:r>
              <a:rPr lang="ru-RU" dirty="0" err="1" smtClean="0"/>
              <a:t>хусусиятҳои</a:t>
            </a:r>
            <a:r>
              <a:rPr lang="ru-RU" dirty="0" smtClean="0"/>
              <a:t> </a:t>
            </a:r>
            <a:r>
              <a:rPr lang="ru-RU" dirty="0" err="1" smtClean="0"/>
              <a:t>зерин</a:t>
            </a:r>
            <a:r>
              <a:rPr lang="ru-RU" dirty="0" smtClean="0"/>
              <a:t> </a:t>
            </a:r>
            <a:r>
              <a:rPr lang="ru-RU" dirty="0" err="1" smtClean="0"/>
              <a:t>хоҳад</a:t>
            </a:r>
            <a:r>
              <a:rPr lang="ru-RU" dirty="0" smtClean="0"/>
              <a:t> </a:t>
            </a:r>
            <a:r>
              <a:rPr lang="ru-RU" dirty="0" err="1" smtClean="0"/>
              <a:t>буд</a:t>
            </a:r>
            <a:r>
              <a:rPr lang="ru-RU" dirty="0" smtClean="0"/>
              <a:t> :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Ҳ</a:t>
            </a:r>
            <a:r>
              <a:rPr lang="ru-RU" dirty="0" err="1" smtClean="0"/>
              <a:t>олати</a:t>
            </a:r>
            <a:r>
              <a:rPr lang="ru-RU" dirty="0" smtClean="0"/>
              <a:t> ба </a:t>
            </a:r>
            <a:r>
              <a:rPr lang="ru-RU" dirty="0" err="1" smtClean="0"/>
              <a:t>натиҷагирӣ</a:t>
            </a:r>
            <a:r>
              <a:rPr lang="ru-RU" dirty="0" smtClean="0"/>
              <a:t> </a:t>
            </a:r>
            <a:r>
              <a:rPr lang="ru-RU" dirty="0" err="1" smtClean="0"/>
              <a:t>равонашуда,стратегияҳо</a:t>
            </a:r>
            <a:r>
              <a:rPr lang="ru-RU" dirty="0" smtClean="0"/>
              <a:t>, </a:t>
            </a:r>
            <a:r>
              <a:rPr lang="ru-RU" dirty="0" err="1" smtClean="0"/>
              <a:t>равандҳо</a:t>
            </a:r>
            <a:r>
              <a:rPr lang="ru-RU" dirty="0" smtClean="0"/>
              <a:t>, </a:t>
            </a:r>
            <a:r>
              <a:rPr lang="ru-RU" dirty="0" err="1" smtClean="0"/>
              <a:t>фарҳанги</a:t>
            </a:r>
            <a:r>
              <a:rPr lang="ru-RU" dirty="0" smtClean="0"/>
              <a:t> </a:t>
            </a:r>
            <a:r>
              <a:rPr lang="ru-RU" dirty="0" err="1" smtClean="0"/>
              <a:t>ташкилотчигӣ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қабули</a:t>
            </a:r>
            <a:r>
              <a:rPr lang="ru-RU" dirty="0" smtClean="0"/>
              <a:t> </a:t>
            </a:r>
            <a:r>
              <a:rPr lang="ru-RU" dirty="0" err="1" smtClean="0"/>
              <a:t>қарорҳоро</a:t>
            </a:r>
            <a:r>
              <a:rPr lang="ru-RU" dirty="0" smtClean="0"/>
              <a:t> </a:t>
            </a:r>
            <a:r>
              <a:rPr lang="ru-RU" dirty="0" err="1" smtClean="0"/>
              <a:t>муназзам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 .</a:t>
            </a:r>
            <a:endParaRPr lang="ru-RU" dirty="0"/>
          </a:p>
          <a:p>
            <a:r>
              <a:rPr lang="ru-RU" dirty="0"/>
              <a:t>2. </a:t>
            </a:r>
            <a:r>
              <a:rPr lang="ru-RU" dirty="0" err="1" smtClean="0"/>
              <a:t>Иттилот,чорабиниҳо,ҳадафҳо</a:t>
            </a:r>
            <a:r>
              <a:rPr lang="ru-RU" dirty="0" smtClean="0"/>
              <a:t>, </a:t>
            </a:r>
            <a:r>
              <a:rPr lang="ru-RU" dirty="0" err="1" smtClean="0"/>
              <a:t>авлавиятҳо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фаъолият</a:t>
            </a:r>
            <a:r>
              <a:rPr lang="ru-RU" dirty="0" smtClean="0"/>
              <a:t> ба </a:t>
            </a:r>
            <a:r>
              <a:rPr lang="ru-RU" dirty="0" err="1" smtClean="0"/>
              <a:t>афзалиятҳо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рифоҳияти</a:t>
            </a:r>
            <a:r>
              <a:rPr lang="ru-RU" dirty="0" smtClean="0"/>
              <a:t> </a:t>
            </a:r>
            <a:r>
              <a:rPr lang="ru-RU" dirty="0" err="1" smtClean="0"/>
              <a:t>Ҳукумат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ҷомеа</a:t>
            </a:r>
            <a:r>
              <a:rPr lang="ru-RU" dirty="0" smtClean="0"/>
              <a:t> </a:t>
            </a:r>
            <a:r>
              <a:rPr lang="ru-RU" dirty="0" err="1" smtClean="0"/>
              <a:t>марбутанд</a:t>
            </a:r>
            <a:r>
              <a:rPr lang="ru-RU" dirty="0" smtClean="0"/>
              <a:t> .</a:t>
            </a:r>
            <a:endParaRPr lang="ru-RU" dirty="0"/>
          </a:p>
          <a:p>
            <a:r>
              <a:rPr lang="ru-RU" dirty="0"/>
              <a:t>3. </a:t>
            </a:r>
            <a:r>
              <a:rPr lang="ru-RU" dirty="0" err="1" smtClean="0"/>
              <a:t>Иттилоте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истеҳсол</a:t>
            </a:r>
            <a:r>
              <a:rPr lang="ru-RU" dirty="0" smtClean="0"/>
              <a:t>, </a:t>
            </a:r>
            <a:r>
              <a:rPr lang="ru-RU" dirty="0" err="1" smtClean="0"/>
              <a:t>тасмимҳо</a:t>
            </a:r>
            <a:r>
              <a:rPr lang="ru-RU" dirty="0" smtClean="0"/>
              <a:t>, </a:t>
            </a:r>
            <a:r>
              <a:rPr lang="ru-RU" dirty="0" err="1" smtClean="0"/>
              <a:t>қоидаву</a:t>
            </a:r>
            <a:r>
              <a:rPr lang="ru-RU" dirty="0" smtClean="0"/>
              <a:t> </a:t>
            </a:r>
            <a:r>
              <a:rPr lang="ru-RU" dirty="0" err="1" smtClean="0"/>
              <a:t>равандҳо</a:t>
            </a:r>
            <a:r>
              <a:rPr lang="ru-RU" dirty="0" smtClean="0"/>
              <a:t> </a:t>
            </a:r>
            <a:r>
              <a:rPr lang="ru-RU" dirty="0" err="1" smtClean="0"/>
              <a:t>алоқаманд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, </a:t>
            </a:r>
            <a:r>
              <a:rPr lang="ru-RU" dirty="0" err="1" smtClean="0"/>
              <a:t>шаффоф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дастрасии</a:t>
            </a:r>
            <a:r>
              <a:rPr lang="ru-RU" dirty="0" smtClean="0"/>
              <a:t> </a:t>
            </a:r>
            <a:r>
              <a:rPr lang="ru-RU" dirty="0" err="1" smtClean="0"/>
              <a:t>саҳл</a:t>
            </a:r>
            <a:r>
              <a:rPr lang="ru-RU" dirty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барои </a:t>
            </a:r>
            <a:r>
              <a:rPr lang="ru-RU" dirty="0" err="1" smtClean="0"/>
              <a:t>истифода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дарк</a:t>
            </a:r>
            <a:r>
              <a:rPr lang="ru-RU" dirty="0" smtClean="0"/>
              <a:t> </a:t>
            </a:r>
            <a:r>
              <a:rPr lang="ru-RU" dirty="0" err="1" smtClean="0"/>
              <a:t>осон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  .</a:t>
            </a:r>
            <a:endParaRPr lang="ru-RU" dirty="0"/>
          </a:p>
          <a:p>
            <a:r>
              <a:rPr lang="ru-RU" dirty="0"/>
              <a:t>4. </a:t>
            </a:r>
            <a:r>
              <a:rPr lang="ru-RU" dirty="0" err="1"/>
              <a:t>Ҳ</a:t>
            </a:r>
            <a:r>
              <a:rPr lang="ru-RU" dirty="0" err="1" smtClean="0"/>
              <a:t>адафҳо</a:t>
            </a:r>
            <a:r>
              <a:rPr lang="ru-RU" dirty="0" smtClean="0"/>
              <a:t> , барномаҳо, </a:t>
            </a:r>
            <a:r>
              <a:rPr lang="ru-RU" dirty="0" err="1" smtClean="0"/>
              <a:t>чорабиниҳо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дороиҳо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афзалиятҳо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дилхоҳ</a:t>
            </a:r>
            <a:r>
              <a:rPr lang="ru-RU" dirty="0" smtClean="0"/>
              <a:t> </a:t>
            </a:r>
            <a:r>
              <a:rPr lang="ru-RU" dirty="0" err="1" smtClean="0"/>
              <a:t>мувофақа</a:t>
            </a:r>
            <a:r>
              <a:rPr lang="ru-RU" dirty="0" smtClean="0"/>
              <a:t> карда </a:t>
            </a:r>
            <a:r>
              <a:rPr lang="ru-RU" dirty="0" err="1" smtClean="0"/>
              <a:t>мешаванд</a:t>
            </a:r>
            <a:r>
              <a:rPr lang="ru-RU" dirty="0" smtClean="0"/>
              <a:t>  .</a:t>
            </a:r>
            <a:endParaRPr lang="ru-RU" dirty="0"/>
          </a:p>
          <a:p>
            <a:r>
              <a:rPr lang="ru-RU" dirty="0"/>
              <a:t>5. </a:t>
            </a:r>
            <a:r>
              <a:rPr lang="ru-RU" dirty="0" err="1" smtClean="0"/>
              <a:t>Қарорҳо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равндҳо</a:t>
            </a:r>
            <a:r>
              <a:rPr lang="ru-RU" dirty="0" smtClean="0"/>
              <a:t> бар </a:t>
            </a:r>
            <a:r>
              <a:rPr lang="ru-RU" dirty="0" err="1" smtClean="0"/>
              <a:t>руйи</a:t>
            </a:r>
            <a:r>
              <a:rPr lang="ru-RU" dirty="0" smtClean="0"/>
              <a:t> </a:t>
            </a:r>
            <a:r>
              <a:rPr lang="ru-RU" dirty="0" err="1" smtClean="0"/>
              <a:t>маълумоти</a:t>
            </a:r>
            <a:r>
              <a:rPr lang="ru-RU" dirty="0" smtClean="0"/>
              <a:t> </a:t>
            </a:r>
            <a:r>
              <a:rPr lang="ru-RU" dirty="0" err="1" smtClean="0"/>
              <a:t>аризшманд,дақиқ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саривақтӣ</a:t>
            </a:r>
            <a:r>
              <a:rPr lang="ru-RU" dirty="0" smtClean="0"/>
              <a:t> </a:t>
            </a:r>
            <a:r>
              <a:rPr lang="ru-RU" dirty="0" err="1" smtClean="0"/>
              <a:t>асос</a:t>
            </a:r>
            <a:r>
              <a:rPr lang="ru-RU" dirty="0" smtClean="0"/>
              <a:t> </a:t>
            </a:r>
            <a:r>
              <a:rPr lang="ru-RU" dirty="0" err="1" smtClean="0"/>
              <a:t>меёбанд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6. </a:t>
            </a:r>
            <a:r>
              <a:rPr lang="ru-RU" dirty="0" err="1" smtClean="0"/>
              <a:t>Таҷрибаҳо</a:t>
            </a:r>
            <a:r>
              <a:rPr lang="ru-RU" dirty="0" smtClean="0"/>
              <a:t> дар </a:t>
            </a:r>
            <a:r>
              <a:rPr lang="ru-RU" dirty="0" err="1" smtClean="0"/>
              <a:t>фосилаи</a:t>
            </a:r>
            <a:r>
              <a:rPr lang="ru-RU" dirty="0" smtClean="0"/>
              <a:t> </a:t>
            </a:r>
            <a:r>
              <a:rPr lang="ru-RU" dirty="0" err="1" smtClean="0"/>
              <a:t>замонӣ</a:t>
            </a:r>
            <a:r>
              <a:rPr lang="ru-RU" dirty="0" smtClean="0"/>
              <a:t> </a:t>
            </a:r>
            <a:r>
              <a:rPr lang="ru-RU" dirty="0" err="1" smtClean="0"/>
              <a:t>муътамад</a:t>
            </a:r>
            <a:r>
              <a:rPr lang="ru-RU" dirty="0" smtClean="0"/>
              <a:t> </a:t>
            </a:r>
            <a:r>
              <a:rPr lang="ru-RU" dirty="0" err="1" smtClean="0"/>
              <a:t>ҳастанд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7. </a:t>
            </a:r>
            <a:r>
              <a:rPr lang="ru-RU" dirty="0" err="1" smtClean="0"/>
              <a:t>Идоракунии</a:t>
            </a:r>
            <a:r>
              <a:rPr lang="ru-RU" dirty="0" smtClean="0"/>
              <a:t> </a:t>
            </a:r>
            <a:r>
              <a:rPr lang="ru-RU" dirty="0" err="1" smtClean="0"/>
              <a:t>истеҳсолот</a:t>
            </a:r>
            <a:r>
              <a:rPr lang="ru-RU" dirty="0" smtClean="0"/>
              <a:t>- </a:t>
            </a:r>
            <a:r>
              <a:rPr lang="ru-RU" dirty="0" err="1" smtClean="0"/>
              <a:t>созмон</a:t>
            </a:r>
            <a:r>
              <a:rPr lang="ru-RU" dirty="0" smtClean="0"/>
              <a:t>, </a:t>
            </a:r>
            <a:r>
              <a:rPr lang="ru-RU" dirty="0" err="1" smtClean="0"/>
              <a:t>идоракунии</a:t>
            </a:r>
            <a:r>
              <a:rPr lang="ru-RU" dirty="0" smtClean="0"/>
              <a:t> он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раванди</a:t>
            </a:r>
            <a:r>
              <a:rPr lang="ru-RU" dirty="0" smtClean="0"/>
              <a:t> </a:t>
            </a:r>
            <a:r>
              <a:rPr lang="ru-RU" dirty="0" err="1" smtClean="0"/>
              <a:t>андешидани</a:t>
            </a:r>
            <a:r>
              <a:rPr lang="ru-RU" dirty="0" smtClean="0"/>
              <a:t> </a:t>
            </a:r>
            <a:r>
              <a:rPr lang="ru-RU" dirty="0" err="1" smtClean="0"/>
              <a:t>тадбирҳои</a:t>
            </a:r>
            <a:r>
              <a:rPr lang="ru-RU" dirty="0" smtClean="0"/>
              <a:t> </a:t>
            </a:r>
            <a:r>
              <a:rPr lang="ru-RU" dirty="0" err="1" smtClean="0"/>
              <a:t>сиёсиро</a:t>
            </a:r>
            <a:r>
              <a:rPr lang="ru-RU" dirty="0" smtClean="0"/>
              <a:t> </a:t>
            </a:r>
            <a:r>
              <a:rPr lang="ru-RU" dirty="0" err="1" smtClean="0"/>
              <a:t>дигаргун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ru-RU" dirty="0" smtClean="0"/>
              <a:t>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557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Намунаи</a:t>
            </a:r>
            <a:r>
              <a:rPr lang="ru-RU" dirty="0" smtClean="0"/>
              <a:t> </a:t>
            </a:r>
            <a:r>
              <a:rPr lang="ru-RU" dirty="0" err="1" smtClean="0"/>
              <a:t>қадамҳо</a:t>
            </a:r>
            <a:r>
              <a:rPr lang="ru-RU" dirty="0" smtClean="0"/>
              <a:t> дар </a:t>
            </a:r>
            <a:r>
              <a:rPr lang="ru-RU" dirty="0" err="1" smtClean="0"/>
              <a:t>раванди</a:t>
            </a:r>
            <a:r>
              <a:rPr lang="ru-RU" dirty="0" smtClean="0"/>
              <a:t> </a:t>
            </a:r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en-US" dirty="0" smtClean="0"/>
              <a:t>:</a:t>
            </a:r>
            <a:r>
              <a:rPr lang="en-US" dirty="0"/>
              <a:t/>
            </a:r>
            <a:br>
              <a:rPr lang="en-US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ru-RU" dirty="0" err="1" smtClean="0"/>
              <a:t>Ташкил</a:t>
            </a:r>
            <a:r>
              <a:rPr lang="ru-RU" dirty="0" smtClean="0"/>
              <a:t> ва </a:t>
            </a:r>
            <a:r>
              <a:rPr lang="ru-RU" dirty="0" err="1" smtClean="0"/>
              <a:t>гузаронидани</a:t>
            </a:r>
            <a:r>
              <a:rPr lang="ru-RU" dirty="0" smtClean="0"/>
              <a:t> </a:t>
            </a:r>
            <a:r>
              <a:rPr lang="ru-RU" dirty="0" err="1" smtClean="0"/>
              <a:t>арзёбии</a:t>
            </a:r>
            <a:r>
              <a:rPr lang="ru-RU" dirty="0" smtClean="0"/>
              <a:t> </a:t>
            </a:r>
            <a:r>
              <a:rPr lang="ru-RU" dirty="0" err="1" smtClean="0"/>
              <a:t>барномаҳое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айниҳол</a:t>
            </a:r>
            <a:r>
              <a:rPr lang="ru-RU" dirty="0" smtClean="0"/>
              <a:t> </a:t>
            </a:r>
            <a:r>
              <a:rPr lang="ru-RU" dirty="0" err="1" smtClean="0"/>
              <a:t>маблағгузорӣ</a:t>
            </a:r>
            <a:r>
              <a:rPr lang="ru-RU" dirty="0" smtClean="0"/>
              <a:t> </a:t>
            </a:r>
            <a:r>
              <a:rPr lang="ru-RU" dirty="0" err="1" smtClean="0"/>
              <a:t>шуда</a:t>
            </a:r>
            <a:r>
              <a:rPr lang="ru-RU" dirty="0" smtClean="0"/>
              <a:t> </a:t>
            </a:r>
            <a:r>
              <a:rPr lang="ru-RU" dirty="0" err="1" smtClean="0"/>
              <a:t>истодаанд</a:t>
            </a:r>
            <a:r>
              <a:rPr lang="en-US" dirty="0" smtClean="0"/>
              <a:t>.</a:t>
            </a:r>
            <a:endParaRPr lang="en-US" dirty="0"/>
          </a:p>
          <a:p>
            <a:pPr algn="just" fontAlgn="base"/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 err="1" smtClean="0"/>
              <a:t>ҳолати</a:t>
            </a:r>
            <a:r>
              <a:rPr lang="ru-RU" dirty="0" smtClean="0"/>
              <a:t> </a:t>
            </a:r>
            <a:r>
              <a:rPr lang="ru-RU" dirty="0" err="1" smtClean="0"/>
              <a:t>иҷроиши</a:t>
            </a:r>
            <a:r>
              <a:rPr lang="ru-RU" dirty="0" smtClean="0"/>
              <a:t> </a:t>
            </a:r>
            <a:r>
              <a:rPr lang="ru-RU" dirty="0" err="1" smtClean="0"/>
              <a:t>мақсадҳои</a:t>
            </a:r>
            <a:r>
              <a:rPr lang="ru-RU" dirty="0" smtClean="0"/>
              <a:t> </a:t>
            </a:r>
            <a:r>
              <a:rPr lang="ru-RU" dirty="0" err="1" smtClean="0"/>
              <a:t>ниҳоии</a:t>
            </a:r>
            <a:r>
              <a:rPr lang="ru-RU" dirty="0" smtClean="0"/>
              <a:t> </a:t>
            </a:r>
            <a:r>
              <a:rPr lang="ru-RU" dirty="0" err="1" smtClean="0"/>
              <a:t>барномаҳо</a:t>
            </a:r>
            <a:r>
              <a:rPr lang="en-US" dirty="0" smtClean="0"/>
              <a:t>.</a:t>
            </a:r>
            <a:endParaRPr lang="en-US" dirty="0"/>
          </a:p>
          <a:p>
            <a:pPr algn="just" fontAlgn="base"/>
            <a:r>
              <a:rPr lang="ru-RU" dirty="0" err="1" smtClean="0"/>
              <a:t>Арзёбии</a:t>
            </a:r>
            <a:r>
              <a:rPr lang="ru-RU" dirty="0" smtClean="0"/>
              <a:t> </a:t>
            </a:r>
            <a:r>
              <a:rPr lang="ru-RU" dirty="0" err="1" smtClean="0"/>
              <a:t>барномаҳо</a:t>
            </a:r>
            <a:r>
              <a:rPr lang="ru-RU" dirty="0" smtClean="0"/>
              <a:t> дар </a:t>
            </a:r>
            <a:r>
              <a:rPr lang="ru-RU" dirty="0" err="1" smtClean="0"/>
              <a:t>муқоиса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вариантҳои</a:t>
            </a:r>
            <a:r>
              <a:rPr lang="ru-RU" dirty="0" smtClean="0"/>
              <a:t> </a:t>
            </a:r>
            <a:r>
              <a:rPr lang="ru-RU" dirty="0" err="1" smtClean="0"/>
              <a:t>алтернативӣ</a:t>
            </a:r>
            <a:r>
              <a:rPr lang="hr-BA" dirty="0" smtClean="0"/>
              <a:t>.</a:t>
            </a:r>
            <a:endParaRPr lang="en-US" dirty="0"/>
          </a:p>
          <a:p>
            <a:pPr algn="just" fontAlgn="base"/>
            <a:r>
              <a:rPr lang="ru-RU" dirty="0" err="1" smtClean="0"/>
              <a:t>Итсифодабарии</a:t>
            </a:r>
            <a:r>
              <a:rPr lang="ru-RU" dirty="0" smtClean="0"/>
              <a:t>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барои</a:t>
            </a:r>
            <a:r>
              <a:rPr lang="ru-RU" dirty="0" smtClean="0"/>
              <a:t> </a:t>
            </a:r>
            <a:r>
              <a:rPr lang="ru-RU" dirty="0" err="1" smtClean="0"/>
              <a:t>пешниҳоди</a:t>
            </a:r>
            <a:r>
              <a:rPr lang="ru-RU" dirty="0" smtClean="0"/>
              <a:t> </a:t>
            </a:r>
            <a:r>
              <a:rPr lang="ru-RU" dirty="0" err="1" smtClean="0"/>
              <a:t>маълумот</a:t>
            </a:r>
            <a:r>
              <a:rPr lang="ru-RU" dirty="0" smtClean="0"/>
              <a:t> </a:t>
            </a:r>
            <a:r>
              <a:rPr lang="ru-RU" dirty="0" err="1" smtClean="0"/>
              <a:t>баҳри</a:t>
            </a:r>
            <a:r>
              <a:rPr lang="ru-RU" dirty="0" smtClean="0"/>
              <a:t> </a:t>
            </a:r>
            <a:r>
              <a:rPr lang="ru-RU" dirty="0" err="1" smtClean="0"/>
              <a:t>қабули</a:t>
            </a:r>
            <a:r>
              <a:rPr lang="ru-RU" dirty="0" smtClean="0"/>
              <a:t> </a:t>
            </a:r>
            <a:r>
              <a:rPr lang="ru-RU" dirty="0" err="1" smtClean="0"/>
              <a:t>қарорҳо</a:t>
            </a:r>
            <a:r>
              <a:rPr lang="ru-RU" dirty="0" smtClean="0"/>
              <a:t> оид ба </a:t>
            </a:r>
            <a:r>
              <a:rPr lang="ru-RU" dirty="0" err="1" smtClean="0"/>
              <a:t>тадбиқ</a:t>
            </a:r>
            <a:r>
              <a:rPr lang="ru-RU" dirty="0" err="1" smtClean="0"/>
              <a:t>и</a:t>
            </a:r>
            <a:r>
              <a:rPr lang="ru-RU" dirty="0" smtClean="0"/>
              <a:t> </a:t>
            </a:r>
            <a:r>
              <a:rPr lang="ru-RU" dirty="0" err="1" smtClean="0"/>
              <a:t>чораҳои</a:t>
            </a:r>
            <a:r>
              <a:rPr lang="ru-RU" dirty="0" smtClean="0"/>
              <a:t> </a:t>
            </a:r>
            <a:r>
              <a:rPr lang="ru-RU" dirty="0" err="1" smtClean="0"/>
              <a:t>зарурӣ</a:t>
            </a:r>
            <a:r>
              <a:rPr lang="ru-RU" dirty="0" smtClean="0"/>
              <a:t> дар </a:t>
            </a:r>
            <a:r>
              <a:rPr lang="ru-RU" dirty="0" err="1" smtClean="0"/>
              <a:t>сиёсат</a:t>
            </a:r>
            <a:r>
              <a:rPr lang="ru-RU" dirty="0" smtClean="0"/>
              <a:t> ва </a:t>
            </a:r>
            <a:r>
              <a:rPr lang="ru-RU" dirty="0" err="1" smtClean="0"/>
              <a:t>буҷет</a:t>
            </a:r>
            <a:r>
              <a:rPr lang="en-US" dirty="0" smtClean="0"/>
              <a:t>.</a:t>
            </a:r>
            <a:endParaRPr lang="en-US" dirty="0"/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72662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12379</TotalTime>
  <Words>828</Words>
  <Application>Microsoft Office PowerPoint</Application>
  <PresentationFormat>Широкоэкранный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Сессияи 3</vt:lpstr>
      <vt:lpstr> Таҳлил ва назорати буҷет :  4  саволи калидӣ: </vt:lpstr>
      <vt:lpstr>Cозмонҳои ҷомеаи шаҳрвандӣ аз ин саволҳо метавонанд  барои амалҳои зер истифода баранд :</vt:lpstr>
      <vt:lpstr>  Пешбурд ва  ҳимоя аз дигаргуниҳо дар раванди банақшагирӣ ва омодасозии буҷет   </vt:lpstr>
      <vt:lpstr> Истифодаи саволи якум: Тавассути ин буҷет Ҳукумат ба кадом ҳадафу натиҷаҳо ноил шуданист ?  </vt:lpstr>
      <vt:lpstr>Намунаҳои натиҷаҳои ниҳоии дуруст муайяншуда дар заминаи сектори давлатӣ </vt:lpstr>
      <vt:lpstr>Натиҷаҳои ниҳоии калидӣ: хусусиятҳои асосӣ:</vt:lpstr>
      <vt:lpstr>Буҷетбандии ба натиҷаҳо нигронидашуда – ин идоракунии натиҷагирӣ барои расидан ба ҳолати ниҳоии дилхоҳ аст </vt:lpstr>
      <vt:lpstr>Намунаи қадамҳо дар раванди таҳлили буҷет: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X250</dc:creator>
  <cp:lastModifiedBy>Uktam Dzhumaev</cp:lastModifiedBy>
  <cp:revision>447</cp:revision>
  <dcterms:created xsi:type="dcterms:W3CDTF">2017-03-28T08:27:50Z</dcterms:created>
  <dcterms:modified xsi:type="dcterms:W3CDTF">2019-02-11T03:35:00Z</dcterms:modified>
</cp:coreProperties>
</file>