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5" r:id="rId3"/>
    <p:sldId id="277" r:id="rId4"/>
    <p:sldId id="278" r:id="rId5"/>
    <p:sldId id="279" r:id="rId6"/>
    <p:sldId id="280" r:id="rId7"/>
    <p:sldId id="282" r:id="rId8"/>
    <p:sldId id="283" r:id="rId9"/>
    <p:sldId id="281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81864-2D94-4EB0-AAF7-D55B822CB9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1B7BC2-EFF4-4338-8F11-17C7EFD3F466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числовой</a:t>
          </a:r>
          <a:endParaRPr lang="ru-RU" sz="2000" b="1" dirty="0">
            <a:solidFill>
              <a:schemeClr val="tx1"/>
            </a:solidFill>
          </a:endParaRPr>
        </a:p>
      </dgm:t>
    </dgm:pt>
    <dgm:pt modelId="{15568A3B-9FD9-423E-A6E7-687F588BB306}" type="parTrans" cxnId="{213168DC-6FEE-41EB-BD84-08D3FB8D191A}">
      <dgm:prSet/>
      <dgm:spPr/>
      <dgm:t>
        <a:bodyPr/>
        <a:lstStyle/>
        <a:p>
          <a:endParaRPr lang="ru-RU"/>
        </a:p>
      </dgm:t>
    </dgm:pt>
    <dgm:pt modelId="{516D6BA8-8EA7-4A21-B1DC-AC02267709BD}" type="sibTrans" cxnId="{213168DC-6FEE-41EB-BD84-08D3FB8D191A}">
      <dgm:prSet/>
      <dgm:spPr/>
      <dgm:t>
        <a:bodyPr/>
        <a:lstStyle/>
        <a:p>
          <a:endParaRPr lang="ru-RU"/>
        </a:p>
      </dgm:t>
    </dgm:pt>
    <dgm:pt modelId="{E624B1D1-CFC7-4880-96B0-1B10BB5D245B}">
      <dgm:prSet phldrT="[Текст]" custT="1"/>
      <dgm:spPr/>
      <dgm:t>
        <a:bodyPr/>
        <a:lstStyle/>
        <a:p>
          <a:pPr algn="l"/>
          <a:r>
            <a:rPr lang="en-US" sz="2400" dirty="0" smtClean="0"/>
            <a:t>integer, Long, Single, Double, Currency</a:t>
          </a:r>
          <a:endParaRPr lang="ru-RU" sz="2400" dirty="0"/>
        </a:p>
      </dgm:t>
    </dgm:pt>
    <dgm:pt modelId="{1965865E-2D0C-48E7-928B-5D460C089AEF}" type="parTrans" cxnId="{CB1AD41A-3D88-4E8C-8E2C-4350CB982196}">
      <dgm:prSet/>
      <dgm:spPr/>
      <dgm:t>
        <a:bodyPr/>
        <a:lstStyle/>
        <a:p>
          <a:endParaRPr lang="ru-RU"/>
        </a:p>
      </dgm:t>
    </dgm:pt>
    <dgm:pt modelId="{C40DFF0E-2578-4C6D-9213-11EBCBDB06F9}" type="sibTrans" cxnId="{CB1AD41A-3D88-4E8C-8E2C-4350CB982196}">
      <dgm:prSet/>
      <dgm:spPr/>
      <dgm:t>
        <a:bodyPr/>
        <a:lstStyle/>
        <a:p>
          <a:endParaRPr lang="ru-RU"/>
        </a:p>
      </dgm:t>
    </dgm:pt>
    <dgm:pt modelId="{FD6758A3-D28A-47F9-903B-87B88603BB65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строковый</a:t>
          </a:r>
          <a:endParaRPr lang="ru-RU" sz="2000" b="1" dirty="0">
            <a:solidFill>
              <a:schemeClr val="tx1"/>
            </a:solidFill>
          </a:endParaRPr>
        </a:p>
      </dgm:t>
    </dgm:pt>
    <dgm:pt modelId="{B5066743-4027-476C-B70F-57A2F50EF86A}" type="parTrans" cxnId="{CC58E5EF-58CB-4AF5-9779-E07256C52267}">
      <dgm:prSet/>
      <dgm:spPr/>
      <dgm:t>
        <a:bodyPr/>
        <a:lstStyle/>
        <a:p>
          <a:endParaRPr lang="ru-RU"/>
        </a:p>
      </dgm:t>
    </dgm:pt>
    <dgm:pt modelId="{6EB23128-993C-4F7F-A5B1-2E1C0195B3B4}" type="sibTrans" cxnId="{CC58E5EF-58CB-4AF5-9779-E07256C52267}">
      <dgm:prSet/>
      <dgm:spPr/>
      <dgm:t>
        <a:bodyPr/>
        <a:lstStyle/>
        <a:p>
          <a:endParaRPr lang="ru-RU"/>
        </a:p>
      </dgm:t>
    </dgm:pt>
    <dgm:pt modelId="{A110C090-A291-4016-B7D8-D8BD1DCAA748}">
      <dgm:prSet phldrT="[Текст]" custT="1"/>
      <dgm:spPr/>
      <dgm:t>
        <a:bodyPr/>
        <a:lstStyle/>
        <a:p>
          <a:r>
            <a:rPr lang="ru-RU" sz="2400" dirty="0" err="1" smtClean="0"/>
            <a:t>String</a:t>
          </a:r>
          <a:endParaRPr lang="ru-RU" sz="2400" dirty="0"/>
        </a:p>
      </dgm:t>
    </dgm:pt>
    <dgm:pt modelId="{1B29E595-57C2-423C-889B-0243476DAF8C}" type="parTrans" cxnId="{BE1F6396-CC18-4BE3-B101-31DA72FBB9EF}">
      <dgm:prSet/>
      <dgm:spPr/>
      <dgm:t>
        <a:bodyPr/>
        <a:lstStyle/>
        <a:p>
          <a:endParaRPr lang="ru-RU"/>
        </a:p>
      </dgm:t>
    </dgm:pt>
    <dgm:pt modelId="{90207C81-FA1E-42E9-9C25-4A7B8F34A028}" type="sibTrans" cxnId="{BE1F6396-CC18-4BE3-B101-31DA72FBB9EF}">
      <dgm:prSet/>
      <dgm:spPr/>
      <dgm:t>
        <a:bodyPr/>
        <a:lstStyle/>
        <a:p>
          <a:endParaRPr lang="ru-RU"/>
        </a:p>
      </dgm:t>
    </dgm:pt>
    <dgm:pt modelId="{CE3BCC7A-6E97-4C63-94C3-CA43E696C72B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типа дата</a:t>
          </a:r>
          <a:endParaRPr lang="ru-RU" sz="2000" b="1" dirty="0">
            <a:solidFill>
              <a:schemeClr val="tx1"/>
            </a:solidFill>
          </a:endParaRPr>
        </a:p>
      </dgm:t>
    </dgm:pt>
    <dgm:pt modelId="{D7BB732A-86CC-41B3-B560-646176ECF65C}" type="parTrans" cxnId="{53A7B44B-7A09-4BDD-8881-203AFF68D6C9}">
      <dgm:prSet/>
      <dgm:spPr/>
      <dgm:t>
        <a:bodyPr/>
        <a:lstStyle/>
        <a:p>
          <a:endParaRPr lang="ru-RU"/>
        </a:p>
      </dgm:t>
    </dgm:pt>
    <dgm:pt modelId="{220ACC74-BBB3-4D4E-AF75-32E561A0D2C9}" type="sibTrans" cxnId="{53A7B44B-7A09-4BDD-8881-203AFF68D6C9}">
      <dgm:prSet/>
      <dgm:spPr/>
      <dgm:t>
        <a:bodyPr/>
        <a:lstStyle/>
        <a:p>
          <a:endParaRPr lang="ru-RU"/>
        </a:p>
      </dgm:t>
    </dgm:pt>
    <dgm:pt modelId="{ECE5EAA9-ED85-41A9-9DAF-6910E6361B79}">
      <dgm:prSet phldrT="[Текст]" custT="1"/>
      <dgm:spPr/>
      <dgm:t>
        <a:bodyPr/>
        <a:lstStyle/>
        <a:p>
          <a:r>
            <a:rPr lang="ru-RU" sz="2400" dirty="0" err="1" smtClean="0"/>
            <a:t>Date</a:t>
          </a:r>
          <a:endParaRPr lang="ru-RU" sz="2400" dirty="0"/>
        </a:p>
      </dgm:t>
    </dgm:pt>
    <dgm:pt modelId="{092D96B9-4CEC-4FE0-ABC8-8FBB9AF4F868}" type="parTrans" cxnId="{618FD620-054F-4CE3-9E47-6BBA790DF37D}">
      <dgm:prSet/>
      <dgm:spPr/>
      <dgm:t>
        <a:bodyPr/>
        <a:lstStyle/>
        <a:p>
          <a:endParaRPr lang="ru-RU"/>
        </a:p>
      </dgm:t>
    </dgm:pt>
    <dgm:pt modelId="{B1D8FB7E-06E6-423E-8A10-44D4BAA0386A}" type="sibTrans" cxnId="{618FD620-054F-4CE3-9E47-6BBA790DF37D}">
      <dgm:prSet/>
      <dgm:spPr/>
      <dgm:t>
        <a:bodyPr/>
        <a:lstStyle/>
        <a:p>
          <a:endParaRPr lang="ru-RU"/>
        </a:p>
      </dgm:t>
    </dgm:pt>
    <dgm:pt modelId="{A625617B-EF36-424D-8D77-CF7CA6078030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байтовый</a:t>
          </a:r>
          <a:endParaRPr lang="ru-RU" sz="2000" b="1" dirty="0">
            <a:solidFill>
              <a:schemeClr val="tx1"/>
            </a:solidFill>
          </a:endParaRPr>
        </a:p>
      </dgm:t>
    </dgm:pt>
    <dgm:pt modelId="{28286174-371F-4726-B9F7-B2BD62808D2F}" type="parTrans" cxnId="{D90871B5-3553-438F-AC64-722DC529AD8C}">
      <dgm:prSet/>
      <dgm:spPr/>
      <dgm:t>
        <a:bodyPr/>
        <a:lstStyle/>
        <a:p>
          <a:endParaRPr lang="ru-RU"/>
        </a:p>
      </dgm:t>
    </dgm:pt>
    <dgm:pt modelId="{DA9BA222-41FC-4BC5-B36B-AB272C6B021D}" type="sibTrans" cxnId="{D90871B5-3553-438F-AC64-722DC529AD8C}">
      <dgm:prSet/>
      <dgm:spPr/>
      <dgm:t>
        <a:bodyPr/>
        <a:lstStyle/>
        <a:p>
          <a:endParaRPr lang="ru-RU"/>
        </a:p>
      </dgm:t>
    </dgm:pt>
    <dgm:pt modelId="{A18AF156-2B1E-40B3-825E-758128B5EFFE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логический</a:t>
          </a:r>
          <a:endParaRPr lang="ru-RU" sz="2000" b="1" dirty="0">
            <a:solidFill>
              <a:schemeClr val="tx1"/>
            </a:solidFill>
          </a:endParaRPr>
        </a:p>
      </dgm:t>
    </dgm:pt>
    <dgm:pt modelId="{911D9C6F-C6A8-4B17-9EAB-774C5D7BD462}" type="parTrans" cxnId="{D12EA8B9-A7B8-48C0-933A-094329B5012C}">
      <dgm:prSet/>
      <dgm:spPr/>
      <dgm:t>
        <a:bodyPr/>
        <a:lstStyle/>
        <a:p>
          <a:endParaRPr lang="ru-RU"/>
        </a:p>
      </dgm:t>
    </dgm:pt>
    <dgm:pt modelId="{007FB8D7-D947-4717-AF5B-D675EF36B7CF}" type="sibTrans" cxnId="{D12EA8B9-A7B8-48C0-933A-094329B5012C}">
      <dgm:prSet/>
      <dgm:spPr/>
      <dgm:t>
        <a:bodyPr/>
        <a:lstStyle/>
        <a:p>
          <a:endParaRPr lang="ru-RU"/>
        </a:p>
      </dgm:t>
    </dgm:pt>
    <dgm:pt modelId="{5FBD9512-0CFE-41E9-8390-A89767C46DA7}">
      <dgm:prSet custT="1"/>
      <dgm:spPr/>
      <dgm:t>
        <a:bodyPr/>
        <a:lstStyle/>
        <a:p>
          <a:r>
            <a:rPr lang="ru-RU" sz="2400" dirty="0" err="1" smtClean="0"/>
            <a:t>Byte</a:t>
          </a:r>
          <a:endParaRPr lang="ru-RU" sz="2400" dirty="0"/>
        </a:p>
      </dgm:t>
    </dgm:pt>
    <dgm:pt modelId="{725B1F2E-5559-444B-9A48-F6D2CC4C34C6}" type="parTrans" cxnId="{17C52872-8B2F-4222-BD2C-17794199A7A3}">
      <dgm:prSet/>
      <dgm:spPr/>
      <dgm:t>
        <a:bodyPr/>
        <a:lstStyle/>
        <a:p>
          <a:endParaRPr lang="ru-RU"/>
        </a:p>
      </dgm:t>
    </dgm:pt>
    <dgm:pt modelId="{82686D7D-B38A-414F-B1A3-949D5B028E06}" type="sibTrans" cxnId="{17C52872-8B2F-4222-BD2C-17794199A7A3}">
      <dgm:prSet/>
      <dgm:spPr/>
      <dgm:t>
        <a:bodyPr/>
        <a:lstStyle/>
        <a:p>
          <a:endParaRPr lang="ru-RU"/>
        </a:p>
      </dgm:t>
    </dgm:pt>
    <dgm:pt modelId="{D776C493-FB42-4415-9C39-BDFC5FE5FB30}">
      <dgm:prSet custT="1"/>
      <dgm:spPr/>
      <dgm:t>
        <a:bodyPr/>
        <a:lstStyle/>
        <a:p>
          <a:r>
            <a:rPr lang="ru-RU" sz="2400" dirty="0" err="1" smtClean="0"/>
            <a:t>Boolean</a:t>
          </a:r>
          <a:endParaRPr lang="ru-RU" sz="2400" dirty="0"/>
        </a:p>
      </dgm:t>
    </dgm:pt>
    <dgm:pt modelId="{1FC91405-35FF-4BAF-AC4A-273660784CBE}" type="parTrans" cxnId="{A7ADF78E-8CF1-4796-9CC3-6FB69827743F}">
      <dgm:prSet/>
      <dgm:spPr/>
      <dgm:t>
        <a:bodyPr/>
        <a:lstStyle/>
        <a:p>
          <a:endParaRPr lang="ru-RU"/>
        </a:p>
      </dgm:t>
    </dgm:pt>
    <dgm:pt modelId="{A1C4DC4A-244C-4DA9-B3C6-F62A52F2777C}" type="sibTrans" cxnId="{A7ADF78E-8CF1-4796-9CC3-6FB69827743F}">
      <dgm:prSet/>
      <dgm:spPr/>
      <dgm:t>
        <a:bodyPr/>
        <a:lstStyle/>
        <a:p>
          <a:endParaRPr lang="ru-RU"/>
        </a:p>
      </dgm:t>
    </dgm:pt>
    <dgm:pt modelId="{31DFA2CC-4FB6-434E-ABAA-4CA2EAC3FF2D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произвольный</a:t>
          </a:r>
          <a:endParaRPr lang="ru-RU" sz="2000" b="1" dirty="0">
            <a:solidFill>
              <a:schemeClr val="tx1"/>
            </a:solidFill>
          </a:endParaRPr>
        </a:p>
      </dgm:t>
    </dgm:pt>
    <dgm:pt modelId="{9CEDA42C-D9F5-4F52-B48C-BFFFA3C1C93A}" type="parTrans" cxnId="{0352D927-26D1-4D49-ABB7-D690B177B898}">
      <dgm:prSet/>
      <dgm:spPr/>
      <dgm:t>
        <a:bodyPr/>
        <a:lstStyle/>
        <a:p>
          <a:endParaRPr lang="ru-RU"/>
        </a:p>
      </dgm:t>
    </dgm:pt>
    <dgm:pt modelId="{CE2EDAE4-6738-498E-A303-4621C479D17F}" type="sibTrans" cxnId="{0352D927-26D1-4D49-ABB7-D690B177B898}">
      <dgm:prSet/>
      <dgm:spPr/>
      <dgm:t>
        <a:bodyPr/>
        <a:lstStyle/>
        <a:p>
          <a:endParaRPr lang="ru-RU"/>
        </a:p>
      </dgm:t>
    </dgm:pt>
    <dgm:pt modelId="{CCA9F56A-4E4D-4606-9761-19D7579A203C}">
      <dgm:prSet custT="1"/>
      <dgm:spPr/>
      <dgm:t>
        <a:bodyPr/>
        <a:lstStyle/>
        <a:p>
          <a:r>
            <a:rPr lang="ru-RU" sz="2400" dirty="0" err="1" smtClean="0"/>
            <a:t>variant</a:t>
          </a:r>
          <a:endParaRPr lang="ru-RU" sz="2400" b="1" dirty="0"/>
        </a:p>
      </dgm:t>
    </dgm:pt>
    <dgm:pt modelId="{45C7F140-C406-4419-AA0F-BBAF3D8E0895}" type="parTrans" cxnId="{09DAD4C0-8453-40A6-BABC-9A4AFB5095A3}">
      <dgm:prSet/>
      <dgm:spPr/>
      <dgm:t>
        <a:bodyPr/>
        <a:lstStyle/>
        <a:p>
          <a:endParaRPr lang="ru-RU"/>
        </a:p>
      </dgm:t>
    </dgm:pt>
    <dgm:pt modelId="{3CE63ED1-FEE9-491C-8BBC-70AA95D5739E}" type="sibTrans" cxnId="{09DAD4C0-8453-40A6-BABC-9A4AFB5095A3}">
      <dgm:prSet/>
      <dgm:spPr/>
      <dgm:t>
        <a:bodyPr/>
        <a:lstStyle/>
        <a:p>
          <a:endParaRPr lang="ru-RU"/>
        </a:p>
      </dgm:t>
    </dgm:pt>
    <dgm:pt modelId="{8C9360C5-19E2-4B6F-9B2E-A4EB796828F1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объектный</a:t>
          </a:r>
          <a:endParaRPr lang="ru-RU" sz="2000" b="1" dirty="0">
            <a:solidFill>
              <a:schemeClr val="tx1"/>
            </a:solidFill>
          </a:endParaRPr>
        </a:p>
      </dgm:t>
    </dgm:pt>
    <dgm:pt modelId="{24213585-89BD-4575-9039-5DAE26F9D79F}" type="parTrans" cxnId="{8B142FDC-B112-456C-8548-72B88320FD56}">
      <dgm:prSet/>
      <dgm:spPr/>
      <dgm:t>
        <a:bodyPr/>
        <a:lstStyle/>
        <a:p>
          <a:endParaRPr lang="ru-RU"/>
        </a:p>
      </dgm:t>
    </dgm:pt>
    <dgm:pt modelId="{B2504627-DE43-4033-BCEA-7912DE30B325}" type="sibTrans" cxnId="{8B142FDC-B112-456C-8548-72B88320FD56}">
      <dgm:prSet/>
      <dgm:spPr/>
      <dgm:t>
        <a:bodyPr/>
        <a:lstStyle/>
        <a:p>
          <a:endParaRPr lang="ru-RU"/>
        </a:p>
      </dgm:t>
    </dgm:pt>
    <dgm:pt modelId="{69BFFD38-1F52-44D5-89BA-6515C0688B0D}">
      <dgm:prSet custT="1"/>
      <dgm:spPr/>
      <dgm:t>
        <a:bodyPr/>
        <a:lstStyle/>
        <a:p>
          <a:r>
            <a:rPr lang="ru-RU" sz="2400" dirty="0" err="1" smtClean="0"/>
            <a:t>object</a:t>
          </a:r>
          <a:endParaRPr lang="ru-RU" sz="2400" dirty="0"/>
        </a:p>
      </dgm:t>
    </dgm:pt>
    <dgm:pt modelId="{5EC087FE-86FA-4849-B497-1C83F4646E84}" type="parTrans" cxnId="{1E2C5D20-BBB0-4C8E-85AD-84D343E5BD90}">
      <dgm:prSet/>
      <dgm:spPr/>
      <dgm:t>
        <a:bodyPr/>
        <a:lstStyle/>
        <a:p>
          <a:endParaRPr lang="ru-RU"/>
        </a:p>
      </dgm:t>
    </dgm:pt>
    <dgm:pt modelId="{7FCC29B2-9AEC-4D41-A30E-21DEBCF8BC3A}" type="sibTrans" cxnId="{1E2C5D20-BBB0-4C8E-85AD-84D343E5BD90}">
      <dgm:prSet/>
      <dgm:spPr/>
      <dgm:t>
        <a:bodyPr/>
        <a:lstStyle/>
        <a:p>
          <a:endParaRPr lang="ru-RU"/>
        </a:p>
      </dgm:t>
    </dgm:pt>
    <dgm:pt modelId="{711ACA96-DCA4-4DE4-B692-CCACA160F710}" type="pres">
      <dgm:prSet presAssocID="{D6A81864-2D94-4EB0-AAF7-D55B822CB9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BB41DC-546F-4E56-A8EB-DC9C5E7AEC22}" type="pres">
      <dgm:prSet presAssocID="{631B7BC2-EFF4-4338-8F11-17C7EFD3F466}" presName="composite" presStyleCnt="0"/>
      <dgm:spPr/>
    </dgm:pt>
    <dgm:pt modelId="{FD01111A-9584-4C0E-AF85-D04987E5FFFD}" type="pres">
      <dgm:prSet presAssocID="{631B7BC2-EFF4-4338-8F11-17C7EFD3F466}" presName="parentText" presStyleLbl="alignNode1" presStyleIdx="0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2E71C-5C1B-4C9E-9334-EE4F3CE85719}" type="pres">
      <dgm:prSet presAssocID="{631B7BC2-EFF4-4338-8F11-17C7EFD3F466}" presName="descendantText" presStyleLbl="alignAcc1" presStyleIdx="0" presStyleCnt="7" custScaleX="85059" custLinFactNeighborX="5035" custLinFactNeighborY="2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C1A0-9BF9-4C34-A4E9-654C5B596FAA}" type="pres">
      <dgm:prSet presAssocID="{516D6BA8-8EA7-4A21-B1DC-AC02267709BD}" presName="sp" presStyleCnt="0"/>
      <dgm:spPr/>
    </dgm:pt>
    <dgm:pt modelId="{BB5DFBF1-EFC9-4DEC-B78D-6B61F315F15B}" type="pres">
      <dgm:prSet presAssocID="{FD6758A3-D28A-47F9-903B-87B88603BB65}" presName="composite" presStyleCnt="0"/>
      <dgm:spPr/>
    </dgm:pt>
    <dgm:pt modelId="{529F6E1B-8F3B-4E48-BC07-19690CC1E7D9}" type="pres">
      <dgm:prSet presAssocID="{FD6758A3-D28A-47F9-903B-87B88603BB65}" presName="parentText" presStyleLbl="alignNode1" presStyleIdx="1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F85BA8-BD27-4D8F-BCE0-ECE256A4E180}" type="pres">
      <dgm:prSet presAssocID="{FD6758A3-D28A-47F9-903B-87B88603BB65}" presName="descendantText" presStyleLbl="alignAcc1" presStyleIdx="1" presStyleCnt="7" custScaleX="87076" custLinFactNeighborX="2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D8217-D3E1-44F2-B7F9-8E535D92155A}" type="pres">
      <dgm:prSet presAssocID="{6EB23128-993C-4F7F-A5B1-2E1C0195B3B4}" presName="sp" presStyleCnt="0"/>
      <dgm:spPr/>
    </dgm:pt>
    <dgm:pt modelId="{23C9B352-7E0B-429C-B511-92BCBDB889A1}" type="pres">
      <dgm:prSet presAssocID="{CE3BCC7A-6E97-4C63-94C3-CA43E696C72B}" presName="composite" presStyleCnt="0"/>
      <dgm:spPr/>
    </dgm:pt>
    <dgm:pt modelId="{FC8C8172-D445-482F-9210-E78BA7DAC7F6}" type="pres">
      <dgm:prSet presAssocID="{CE3BCC7A-6E97-4C63-94C3-CA43E696C72B}" presName="parentText" presStyleLbl="alignNode1" presStyleIdx="2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852C4-DFA7-4C8A-A551-9DB1C1483470}" type="pres">
      <dgm:prSet presAssocID="{CE3BCC7A-6E97-4C63-94C3-CA43E696C72B}" presName="descendantText" presStyleLbl="alignAcc1" presStyleIdx="2" presStyleCnt="7" custScaleX="87076" custLinFactNeighborX="2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4A51F-E961-4487-B1D1-352A52D4E6BE}" type="pres">
      <dgm:prSet presAssocID="{220ACC74-BBB3-4D4E-AF75-32E561A0D2C9}" presName="sp" presStyleCnt="0"/>
      <dgm:spPr/>
    </dgm:pt>
    <dgm:pt modelId="{7045E540-9068-446C-BC3F-0837887FADB2}" type="pres">
      <dgm:prSet presAssocID="{A625617B-EF36-424D-8D77-CF7CA6078030}" presName="composite" presStyleCnt="0"/>
      <dgm:spPr/>
    </dgm:pt>
    <dgm:pt modelId="{7C37D703-52C4-4C2D-902C-78E5A26E807D}" type="pres">
      <dgm:prSet presAssocID="{A625617B-EF36-424D-8D77-CF7CA6078030}" presName="parentText" presStyleLbl="alignNode1" presStyleIdx="3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261B3-5207-4F70-985F-129DE3DCAC31}" type="pres">
      <dgm:prSet presAssocID="{A625617B-EF36-424D-8D77-CF7CA6078030}" presName="descendantText" presStyleLbl="alignAcc1" presStyleIdx="3" presStyleCnt="7" custScaleX="87076" custLinFactNeighborX="2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D16F88-FD47-48EE-901B-A24070A089B6}" type="pres">
      <dgm:prSet presAssocID="{DA9BA222-41FC-4BC5-B36B-AB272C6B021D}" presName="sp" presStyleCnt="0"/>
      <dgm:spPr/>
    </dgm:pt>
    <dgm:pt modelId="{27C33703-9934-4294-86DA-8BA9C681B81A}" type="pres">
      <dgm:prSet presAssocID="{A18AF156-2B1E-40B3-825E-758128B5EFFE}" presName="composite" presStyleCnt="0"/>
      <dgm:spPr/>
    </dgm:pt>
    <dgm:pt modelId="{808CA407-ADE6-4695-A693-48BC05661B98}" type="pres">
      <dgm:prSet presAssocID="{A18AF156-2B1E-40B3-825E-758128B5EFFE}" presName="parentText" presStyleLbl="alignNode1" presStyleIdx="4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959A9-F456-41E3-BCF8-B38CEEFB7B88}" type="pres">
      <dgm:prSet presAssocID="{A18AF156-2B1E-40B3-825E-758128B5EFFE}" presName="descendantText" presStyleLbl="alignAcc1" presStyleIdx="4" presStyleCnt="7" custScaleX="87076" custLinFactNeighborX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5119E-8E58-4464-BB88-1EEB6E1017D7}" type="pres">
      <dgm:prSet presAssocID="{007FB8D7-D947-4717-AF5B-D675EF36B7CF}" presName="sp" presStyleCnt="0"/>
      <dgm:spPr/>
    </dgm:pt>
    <dgm:pt modelId="{53851318-BF20-4F44-A9AA-96DB09A48988}" type="pres">
      <dgm:prSet presAssocID="{31DFA2CC-4FB6-434E-ABAA-4CA2EAC3FF2D}" presName="composite" presStyleCnt="0"/>
      <dgm:spPr/>
    </dgm:pt>
    <dgm:pt modelId="{CE7196AA-F2E8-4B97-B929-B118976E94FF}" type="pres">
      <dgm:prSet presAssocID="{31DFA2CC-4FB6-434E-ABAA-4CA2EAC3FF2D}" presName="parentText" presStyleLbl="alignNode1" presStyleIdx="5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5A7DC-B481-4708-8BC1-439A118D047E}" type="pres">
      <dgm:prSet presAssocID="{31DFA2CC-4FB6-434E-ABAA-4CA2EAC3FF2D}" presName="descendantText" presStyleLbl="alignAcc1" presStyleIdx="5" presStyleCnt="7" custScaleX="87076" custLinFactNeighborX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43990-7217-4D24-9750-D69F0585C395}" type="pres">
      <dgm:prSet presAssocID="{CE2EDAE4-6738-498E-A303-4621C479D17F}" presName="sp" presStyleCnt="0"/>
      <dgm:spPr/>
    </dgm:pt>
    <dgm:pt modelId="{5CF090B2-654C-48A1-AE97-802F90ECD50D}" type="pres">
      <dgm:prSet presAssocID="{8C9360C5-19E2-4B6F-9B2E-A4EB796828F1}" presName="composite" presStyleCnt="0"/>
      <dgm:spPr/>
    </dgm:pt>
    <dgm:pt modelId="{857E5E1B-C891-4529-909D-3DD388F56836}" type="pres">
      <dgm:prSet presAssocID="{8C9360C5-19E2-4B6F-9B2E-A4EB796828F1}" presName="parentText" presStyleLbl="alignNode1" presStyleIdx="6" presStyleCnt="7" custScaleX="4361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83A82-F696-4CD3-80C6-B9DA748615D6}" type="pres">
      <dgm:prSet presAssocID="{8C9360C5-19E2-4B6F-9B2E-A4EB796828F1}" presName="descendantText" presStyleLbl="alignAcc1" presStyleIdx="6" presStyleCnt="7" custScaleX="87076" custLinFactNeighborX="1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E9B22C-1F1C-4DDD-8EEB-3D471C09C3FD}" type="presOf" srcId="{ECE5EAA9-ED85-41A9-9DAF-6910E6361B79}" destId="{EF4852C4-DFA7-4C8A-A551-9DB1C1483470}" srcOrd="0" destOrd="0" presId="urn:microsoft.com/office/officeart/2005/8/layout/chevron2"/>
    <dgm:cxn modelId="{D12EA8B9-A7B8-48C0-933A-094329B5012C}" srcId="{D6A81864-2D94-4EB0-AAF7-D55B822CB9CC}" destId="{A18AF156-2B1E-40B3-825E-758128B5EFFE}" srcOrd="4" destOrd="0" parTransId="{911D9C6F-C6A8-4B17-9EAB-774C5D7BD462}" sibTransId="{007FB8D7-D947-4717-AF5B-D675EF36B7CF}"/>
    <dgm:cxn modelId="{AF75FE5E-C8A8-4B9D-B9E1-333112B7B19B}" type="presOf" srcId="{31DFA2CC-4FB6-434E-ABAA-4CA2EAC3FF2D}" destId="{CE7196AA-F2E8-4B97-B929-B118976E94FF}" srcOrd="0" destOrd="0" presId="urn:microsoft.com/office/officeart/2005/8/layout/chevron2"/>
    <dgm:cxn modelId="{336F63C3-B63E-4AF6-84F3-7505C5614BC8}" type="presOf" srcId="{A110C090-A291-4016-B7D8-D8BD1DCAA748}" destId="{34F85BA8-BD27-4D8F-BCE0-ECE256A4E180}" srcOrd="0" destOrd="0" presId="urn:microsoft.com/office/officeart/2005/8/layout/chevron2"/>
    <dgm:cxn modelId="{3279B5B1-0681-4657-9B23-A3D3461BB456}" type="presOf" srcId="{8C9360C5-19E2-4B6F-9B2E-A4EB796828F1}" destId="{857E5E1B-C891-4529-909D-3DD388F56836}" srcOrd="0" destOrd="0" presId="urn:microsoft.com/office/officeart/2005/8/layout/chevron2"/>
    <dgm:cxn modelId="{213168DC-6FEE-41EB-BD84-08D3FB8D191A}" srcId="{D6A81864-2D94-4EB0-AAF7-D55B822CB9CC}" destId="{631B7BC2-EFF4-4338-8F11-17C7EFD3F466}" srcOrd="0" destOrd="0" parTransId="{15568A3B-9FD9-423E-A6E7-687F588BB306}" sibTransId="{516D6BA8-8EA7-4A21-B1DC-AC02267709BD}"/>
    <dgm:cxn modelId="{1E2C5D20-BBB0-4C8E-85AD-84D343E5BD90}" srcId="{8C9360C5-19E2-4B6F-9B2E-A4EB796828F1}" destId="{69BFFD38-1F52-44D5-89BA-6515C0688B0D}" srcOrd="0" destOrd="0" parTransId="{5EC087FE-86FA-4849-B497-1C83F4646E84}" sibTransId="{7FCC29B2-9AEC-4D41-A30E-21DEBCF8BC3A}"/>
    <dgm:cxn modelId="{F9360DFF-6278-4DA9-969E-376CB5372CCB}" type="presOf" srcId="{E624B1D1-CFC7-4880-96B0-1B10BB5D245B}" destId="{4682E71C-5C1B-4C9E-9334-EE4F3CE85719}" srcOrd="0" destOrd="0" presId="urn:microsoft.com/office/officeart/2005/8/layout/chevron2"/>
    <dgm:cxn modelId="{F31CF16B-C347-45C8-A0A2-76A0C67C0889}" type="presOf" srcId="{D6A81864-2D94-4EB0-AAF7-D55B822CB9CC}" destId="{711ACA96-DCA4-4DE4-B692-CCACA160F710}" srcOrd="0" destOrd="0" presId="urn:microsoft.com/office/officeart/2005/8/layout/chevron2"/>
    <dgm:cxn modelId="{ACB25F36-6F54-44EB-869D-D5F9E783CCBA}" type="presOf" srcId="{A625617B-EF36-424D-8D77-CF7CA6078030}" destId="{7C37D703-52C4-4C2D-902C-78E5A26E807D}" srcOrd="0" destOrd="0" presId="urn:microsoft.com/office/officeart/2005/8/layout/chevron2"/>
    <dgm:cxn modelId="{A7ADF78E-8CF1-4796-9CC3-6FB69827743F}" srcId="{A18AF156-2B1E-40B3-825E-758128B5EFFE}" destId="{D776C493-FB42-4415-9C39-BDFC5FE5FB30}" srcOrd="0" destOrd="0" parTransId="{1FC91405-35FF-4BAF-AC4A-273660784CBE}" sibTransId="{A1C4DC4A-244C-4DA9-B3C6-F62A52F2777C}"/>
    <dgm:cxn modelId="{4C33493E-1790-43E6-85FA-7B7E76A6F6E8}" type="presOf" srcId="{631B7BC2-EFF4-4338-8F11-17C7EFD3F466}" destId="{FD01111A-9584-4C0E-AF85-D04987E5FFFD}" srcOrd="0" destOrd="0" presId="urn:microsoft.com/office/officeart/2005/8/layout/chevron2"/>
    <dgm:cxn modelId="{618FD620-054F-4CE3-9E47-6BBA790DF37D}" srcId="{CE3BCC7A-6E97-4C63-94C3-CA43E696C72B}" destId="{ECE5EAA9-ED85-41A9-9DAF-6910E6361B79}" srcOrd="0" destOrd="0" parTransId="{092D96B9-4CEC-4FE0-ABC8-8FBB9AF4F868}" sibTransId="{B1D8FB7E-06E6-423E-8A10-44D4BAA0386A}"/>
    <dgm:cxn modelId="{74563E64-B4A0-4F87-B948-EC8758F440F3}" type="presOf" srcId="{5FBD9512-0CFE-41E9-8390-A89767C46DA7}" destId="{6A2261B3-5207-4F70-985F-129DE3DCAC31}" srcOrd="0" destOrd="0" presId="urn:microsoft.com/office/officeart/2005/8/layout/chevron2"/>
    <dgm:cxn modelId="{834776CD-8647-48BB-9C3D-22916271E145}" type="presOf" srcId="{CE3BCC7A-6E97-4C63-94C3-CA43E696C72B}" destId="{FC8C8172-D445-482F-9210-E78BA7DAC7F6}" srcOrd="0" destOrd="0" presId="urn:microsoft.com/office/officeart/2005/8/layout/chevron2"/>
    <dgm:cxn modelId="{3E7FF852-7AE3-417B-98F7-E33DCC3D7379}" type="presOf" srcId="{D776C493-FB42-4415-9C39-BDFC5FE5FB30}" destId="{D76959A9-F456-41E3-BCF8-B38CEEFB7B88}" srcOrd="0" destOrd="0" presId="urn:microsoft.com/office/officeart/2005/8/layout/chevron2"/>
    <dgm:cxn modelId="{CC58E5EF-58CB-4AF5-9779-E07256C52267}" srcId="{D6A81864-2D94-4EB0-AAF7-D55B822CB9CC}" destId="{FD6758A3-D28A-47F9-903B-87B88603BB65}" srcOrd="1" destOrd="0" parTransId="{B5066743-4027-476C-B70F-57A2F50EF86A}" sibTransId="{6EB23128-993C-4F7F-A5B1-2E1C0195B3B4}"/>
    <dgm:cxn modelId="{D90871B5-3553-438F-AC64-722DC529AD8C}" srcId="{D6A81864-2D94-4EB0-AAF7-D55B822CB9CC}" destId="{A625617B-EF36-424D-8D77-CF7CA6078030}" srcOrd="3" destOrd="0" parTransId="{28286174-371F-4726-B9F7-B2BD62808D2F}" sibTransId="{DA9BA222-41FC-4BC5-B36B-AB272C6B021D}"/>
    <dgm:cxn modelId="{BE1F6396-CC18-4BE3-B101-31DA72FBB9EF}" srcId="{FD6758A3-D28A-47F9-903B-87B88603BB65}" destId="{A110C090-A291-4016-B7D8-D8BD1DCAA748}" srcOrd="0" destOrd="0" parTransId="{1B29E595-57C2-423C-889B-0243476DAF8C}" sibTransId="{90207C81-FA1E-42E9-9C25-4A7B8F34A028}"/>
    <dgm:cxn modelId="{A35339F6-4846-4072-93F6-82AA6548DBE3}" type="presOf" srcId="{69BFFD38-1F52-44D5-89BA-6515C0688B0D}" destId="{48983A82-F696-4CD3-80C6-B9DA748615D6}" srcOrd="0" destOrd="0" presId="urn:microsoft.com/office/officeart/2005/8/layout/chevron2"/>
    <dgm:cxn modelId="{09DAD4C0-8453-40A6-BABC-9A4AFB5095A3}" srcId="{31DFA2CC-4FB6-434E-ABAA-4CA2EAC3FF2D}" destId="{CCA9F56A-4E4D-4606-9761-19D7579A203C}" srcOrd="0" destOrd="0" parTransId="{45C7F140-C406-4419-AA0F-BBAF3D8E0895}" sibTransId="{3CE63ED1-FEE9-491C-8BBC-70AA95D5739E}"/>
    <dgm:cxn modelId="{CB1AD41A-3D88-4E8C-8E2C-4350CB982196}" srcId="{631B7BC2-EFF4-4338-8F11-17C7EFD3F466}" destId="{E624B1D1-CFC7-4880-96B0-1B10BB5D245B}" srcOrd="0" destOrd="0" parTransId="{1965865E-2D0C-48E7-928B-5D460C089AEF}" sibTransId="{C40DFF0E-2578-4C6D-9213-11EBCBDB06F9}"/>
    <dgm:cxn modelId="{86292623-382F-42F3-947D-7125F8D5036D}" type="presOf" srcId="{CCA9F56A-4E4D-4606-9761-19D7579A203C}" destId="{24C5A7DC-B481-4708-8BC1-439A118D047E}" srcOrd="0" destOrd="0" presId="urn:microsoft.com/office/officeart/2005/8/layout/chevron2"/>
    <dgm:cxn modelId="{0352D927-26D1-4D49-ABB7-D690B177B898}" srcId="{D6A81864-2D94-4EB0-AAF7-D55B822CB9CC}" destId="{31DFA2CC-4FB6-434E-ABAA-4CA2EAC3FF2D}" srcOrd="5" destOrd="0" parTransId="{9CEDA42C-D9F5-4F52-B48C-BFFFA3C1C93A}" sibTransId="{CE2EDAE4-6738-498E-A303-4621C479D17F}"/>
    <dgm:cxn modelId="{53A7B44B-7A09-4BDD-8881-203AFF68D6C9}" srcId="{D6A81864-2D94-4EB0-AAF7-D55B822CB9CC}" destId="{CE3BCC7A-6E97-4C63-94C3-CA43E696C72B}" srcOrd="2" destOrd="0" parTransId="{D7BB732A-86CC-41B3-B560-646176ECF65C}" sibTransId="{220ACC74-BBB3-4D4E-AF75-32E561A0D2C9}"/>
    <dgm:cxn modelId="{17C52872-8B2F-4222-BD2C-17794199A7A3}" srcId="{A625617B-EF36-424D-8D77-CF7CA6078030}" destId="{5FBD9512-0CFE-41E9-8390-A89767C46DA7}" srcOrd="0" destOrd="0" parTransId="{725B1F2E-5559-444B-9A48-F6D2CC4C34C6}" sibTransId="{82686D7D-B38A-414F-B1A3-949D5B028E06}"/>
    <dgm:cxn modelId="{8B142FDC-B112-456C-8548-72B88320FD56}" srcId="{D6A81864-2D94-4EB0-AAF7-D55B822CB9CC}" destId="{8C9360C5-19E2-4B6F-9B2E-A4EB796828F1}" srcOrd="6" destOrd="0" parTransId="{24213585-89BD-4575-9039-5DAE26F9D79F}" sibTransId="{B2504627-DE43-4033-BCEA-7912DE30B325}"/>
    <dgm:cxn modelId="{D069CCDA-B59C-43DB-BCD3-B2216BE0A0F9}" type="presOf" srcId="{A18AF156-2B1E-40B3-825E-758128B5EFFE}" destId="{808CA407-ADE6-4695-A693-48BC05661B98}" srcOrd="0" destOrd="0" presId="urn:microsoft.com/office/officeart/2005/8/layout/chevron2"/>
    <dgm:cxn modelId="{2C0E0DB7-5A44-4CB9-A0D2-CB9D53A1D300}" type="presOf" srcId="{FD6758A3-D28A-47F9-903B-87B88603BB65}" destId="{529F6E1B-8F3B-4E48-BC07-19690CC1E7D9}" srcOrd="0" destOrd="0" presId="urn:microsoft.com/office/officeart/2005/8/layout/chevron2"/>
    <dgm:cxn modelId="{C09DBB81-2F68-4398-8390-A6164A6FC6EE}" type="presParOf" srcId="{711ACA96-DCA4-4DE4-B692-CCACA160F710}" destId="{2FBB41DC-546F-4E56-A8EB-DC9C5E7AEC22}" srcOrd="0" destOrd="0" presId="urn:microsoft.com/office/officeart/2005/8/layout/chevron2"/>
    <dgm:cxn modelId="{2D52B05A-CD8C-497F-BD02-C8EE03C0BA94}" type="presParOf" srcId="{2FBB41DC-546F-4E56-A8EB-DC9C5E7AEC22}" destId="{FD01111A-9584-4C0E-AF85-D04987E5FFFD}" srcOrd="0" destOrd="0" presId="urn:microsoft.com/office/officeart/2005/8/layout/chevron2"/>
    <dgm:cxn modelId="{CF5C645C-DEE7-4EE0-8A8E-066933EFBCDB}" type="presParOf" srcId="{2FBB41DC-546F-4E56-A8EB-DC9C5E7AEC22}" destId="{4682E71C-5C1B-4C9E-9334-EE4F3CE85719}" srcOrd="1" destOrd="0" presId="urn:microsoft.com/office/officeart/2005/8/layout/chevron2"/>
    <dgm:cxn modelId="{21C25DDD-D21A-4CCD-88CE-D50D7C14FC8A}" type="presParOf" srcId="{711ACA96-DCA4-4DE4-B692-CCACA160F710}" destId="{3078C1A0-9BF9-4C34-A4E9-654C5B596FAA}" srcOrd="1" destOrd="0" presId="urn:microsoft.com/office/officeart/2005/8/layout/chevron2"/>
    <dgm:cxn modelId="{88C51959-D26F-4D72-95E2-8264D2E245B0}" type="presParOf" srcId="{711ACA96-DCA4-4DE4-B692-CCACA160F710}" destId="{BB5DFBF1-EFC9-4DEC-B78D-6B61F315F15B}" srcOrd="2" destOrd="0" presId="urn:microsoft.com/office/officeart/2005/8/layout/chevron2"/>
    <dgm:cxn modelId="{3274169E-0444-4596-9273-D23EE2D166B4}" type="presParOf" srcId="{BB5DFBF1-EFC9-4DEC-B78D-6B61F315F15B}" destId="{529F6E1B-8F3B-4E48-BC07-19690CC1E7D9}" srcOrd="0" destOrd="0" presId="urn:microsoft.com/office/officeart/2005/8/layout/chevron2"/>
    <dgm:cxn modelId="{DC764F37-52C2-4B58-A987-9A46900ECB3D}" type="presParOf" srcId="{BB5DFBF1-EFC9-4DEC-B78D-6B61F315F15B}" destId="{34F85BA8-BD27-4D8F-BCE0-ECE256A4E180}" srcOrd="1" destOrd="0" presId="urn:microsoft.com/office/officeart/2005/8/layout/chevron2"/>
    <dgm:cxn modelId="{3AFD8F5A-D1E3-441D-B350-330304575393}" type="presParOf" srcId="{711ACA96-DCA4-4DE4-B692-CCACA160F710}" destId="{CBDD8217-D3E1-44F2-B7F9-8E535D92155A}" srcOrd="3" destOrd="0" presId="urn:microsoft.com/office/officeart/2005/8/layout/chevron2"/>
    <dgm:cxn modelId="{35E03FB5-D5AB-4551-B556-679155C15473}" type="presParOf" srcId="{711ACA96-DCA4-4DE4-B692-CCACA160F710}" destId="{23C9B352-7E0B-429C-B511-92BCBDB889A1}" srcOrd="4" destOrd="0" presId="urn:microsoft.com/office/officeart/2005/8/layout/chevron2"/>
    <dgm:cxn modelId="{ABEC5DE6-DB4F-4BDB-ACB5-9186CE483016}" type="presParOf" srcId="{23C9B352-7E0B-429C-B511-92BCBDB889A1}" destId="{FC8C8172-D445-482F-9210-E78BA7DAC7F6}" srcOrd="0" destOrd="0" presId="urn:microsoft.com/office/officeart/2005/8/layout/chevron2"/>
    <dgm:cxn modelId="{197B0E5B-40AB-4C91-8C41-E7958D7D7CD9}" type="presParOf" srcId="{23C9B352-7E0B-429C-B511-92BCBDB889A1}" destId="{EF4852C4-DFA7-4C8A-A551-9DB1C1483470}" srcOrd="1" destOrd="0" presId="urn:microsoft.com/office/officeart/2005/8/layout/chevron2"/>
    <dgm:cxn modelId="{B34A042B-308D-494A-B97E-0A0E53C841A7}" type="presParOf" srcId="{711ACA96-DCA4-4DE4-B692-CCACA160F710}" destId="{3EE4A51F-E961-4487-B1D1-352A52D4E6BE}" srcOrd="5" destOrd="0" presId="urn:microsoft.com/office/officeart/2005/8/layout/chevron2"/>
    <dgm:cxn modelId="{2952D1D0-5A5B-4CE0-94DE-0733281B5717}" type="presParOf" srcId="{711ACA96-DCA4-4DE4-B692-CCACA160F710}" destId="{7045E540-9068-446C-BC3F-0837887FADB2}" srcOrd="6" destOrd="0" presId="urn:microsoft.com/office/officeart/2005/8/layout/chevron2"/>
    <dgm:cxn modelId="{01361D67-CC3E-4897-9723-8DDC7FC4CD95}" type="presParOf" srcId="{7045E540-9068-446C-BC3F-0837887FADB2}" destId="{7C37D703-52C4-4C2D-902C-78E5A26E807D}" srcOrd="0" destOrd="0" presId="urn:microsoft.com/office/officeart/2005/8/layout/chevron2"/>
    <dgm:cxn modelId="{7E2E4981-3054-4781-9064-8EA538E777C4}" type="presParOf" srcId="{7045E540-9068-446C-BC3F-0837887FADB2}" destId="{6A2261B3-5207-4F70-985F-129DE3DCAC31}" srcOrd="1" destOrd="0" presId="urn:microsoft.com/office/officeart/2005/8/layout/chevron2"/>
    <dgm:cxn modelId="{2C028688-E066-40E4-9ACC-0F82F01763C6}" type="presParOf" srcId="{711ACA96-DCA4-4DE4-B692-CCACA160F710}" destId="{4DD16F88-FD47-48EE-901B-A24070A089B6}" srcOrd="7" destOrd="0" presId="urn:microsoft.com/office/officeart/2005/8/layout/chevron2"/>
    <dgm:cxn modelId="{6D5B7A56-60EA-4FF9-AF52-E70D405A9631}" type="presParOf" srcId="{711ACA96-DCA4-4DE4-B692-CCACA160F710}" destId="{27C33703-9934-4294-86DA-8BA9C681B81A}" srcOrd="8" destOrd="0" presId="urn:microsoft.com/office/officeart/2005/8/layout/chevron2"/>
    <dgm:cxn modelId="{C1FD9AD3-26E2-493A-B824-620BAD7CA05A}" type="presParOf" srcId="{27C33703-9934-4294-86DA-8BA9C681B81A}" destId="{808CA407-ADE6-4695-A693-48BC05661B98}" srcOrd="0" destOrd="0" presId="urn:microsoft.com/office/officeart/2005/8/layout/chevron2"/>
    <dgm:cxn modelId="{E016A59A-10C5-4BAE-AD26-A5B31A5573E8}" type="presParOf" srcId="{27C33703-9934-4294-86DA-8BA9C681B81A}" destId="{D76959A9-F456-41E3-BCF8-B38CEEFB7B88}" srcOrd="1" destOrd="0" presId="urn:microsoft.com/office/officeart/2005/8/layout/chevron2"/>
    <dgm:cxn modelId="{AE78E439-9198-4D94-98D1-66513C5AA56D}" type="presParOf" srcId="{711ACA96-DCA4-4DE4-B692-CCACA160F710}" destId="{5B15119E-8E58-4464-BB88-1EEB6E1017D7}" srcOrd="9" destOrd="0" presId="urn:microsoft.com/office/officeart/2005/8/layout/chevron2"/>
    <dgm:cxn modelId="{5B0CACEE-973D-453F-A68E-C5133C688135}" type="presParOf" srcId="{711ACA96-DCA4-4DE4-B692-CCACA160F710}" destId="{53851318-BF20-4F44-A9AA-96DB09A48988}" srcOrd="10" destOrd="0" presId="urn:microsoft.com/office/officeart/2005/8/layout/chevron2"/>
    <dgm:cxn modelId="{52ADFC15-355F-475F-BEB4-F4EDF8E35483}" type="presParOf" srcId="{53851318-BF20-4F44-A9AA-96DB09A48988}" destId="{CE7196AA-F2E8-4B97-B929-B118976E94FF}" srcOrd="0" destOrd="0" presId="urn:microsoft.com/office/officeart/2005/8/layout/chevron2"/>
    <dgm:cxn modelId="{6193A45A-A57F-43BD-8081-D7C5C5AC224C}" type="presParOf" srcId="{53851318-BF20-4F44-A9AA-96DB09A48988}" destId="{24C5A7DC-B481-4708-8BC1-439A118D047E}" srcOrd="1" destOrd="0" presId="urn:microsoft.com/office/officeart/2005/8/layout/chevron2"/>
    <dgm:cxn modelId="{552CCC3B-7858-4EF5-9B90-F5BE4F4E7740}" type="presParOf" srcId="{711ACA96-DCA4-4DE4-B692-CCACA160F710}" destId="{EC243990-7217-4D24-9750-D69F0585C395}" srcOrd="11" destOrd="0" presId="urn:microsoft.com/office/officeart/2005/8/layout/chevron2"/>
    <dgm:cxn modelId="{1F82476B-EE3A-4CBB-9B07-EF4C87DA8679}" type="presParOf" srcId="{711ACA96-DCA4-4DE4-B692-CCACA160F710}" destId="{5CF090B2-654C-48A1-AE97-802F90ECD50D}" srcOrd="12" destOrd="0" presId="urn:microsoft.com/office/officeart/2005/8/layout/chevron2"/>
    <dgm:cxn modelId="{F83F54A2-080B-446F-96B4-0072059633E8}" type="presParOf" srcId="{5CF090B2-654C-48A1-AE97-802F90ECD50D}" destId="{857E5E1B-C891-4529-909D-3DD388F56836}" srcOrd="0" destOrd="0" presId="urn:microsoft.com/office/officeart/2005/8/layout/chevron2"/>
    <dgm:cxn modelId="{0F7035F2-5B69-4652-97DA-445298AC94AC}" type="presParOf" srcId="{5CF090B2-654C-48A1-AE97-802F90ECD50D}" destId="{48983A82-F696-4CD3-80C6-B9DA748615D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1111A-9584-4C0E-AF85-D04987E5FFFD}">
      <dsp:nvSpPr>
        <dsp:cNvPr id="0" name=""/>
        <dsp:cNvSpPr/>
      </dsp:nvSpPr>
      <dsp:spPr>
        <a:xfrm rot="5400000">
          <a:off x="819008" y="-666368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числовой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4057"/>
        <a:ext cx="1994063" cy="653213"/>
      </dsp:txXfrm>
    </dsp:sp>
    <dsp:sp modelId="{4682E71C-5C1B-4C9E-9334-EE4F3CE85719}">
      <dsp:nvSpPr>
        <dsp:cNvPr id="0" name=""/>
        <dsp:cNvSpPr/>
      </dsp:nvSpPr>
      <dsp:spPr>
        <a:xfrm rot="5400000">
          <a:off x="5004607" y="-2741404"/>
          <a:ext cx="424811" cy="59391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integer, Long, Single, Double, Currency</a:t>
          </a:r>
          <a:endParaRPr lang="ru-RU" sz="2400" kern="1200" dirty="0"/>
        </a:p>
      </dsp:txBody>
      <dsp:txXfrm rot="-5400000">
        <a:off x="2247425" y="36516"/>
        <a:ext cx="5918437" cy="383335"/>
      </dsp:txXfrm>
    </dsp:sp>
    <dsp:sp modelId="{529F6E1B-8F3B-4E48-BC07-19690CC1E7D9}">
      <dsp:nvSpPr>
        <dsp:cNvPr id="0" name=""/>
        <dsp:cNvSpPr/>
      </dsp:nvSpPr>
      <dsp:spPr>
        <a:xfrm rot="5400000">
          <a:off x="819008" y="-99256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строковый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571169"/>
        <a:ext cx="1994063" cy="653213"/>
      </dsp:txXfrm>
    </dsp:sp>
    <dsp:sp modelId="{34F85BA8-BD27-4D8F-BCE0-ECE256A4E180}">
      <dsp:nvSpPr>
        <dsp:cNvPr id="0" name=""/>
        <dsp:cNvSpPr/>
      </dsp:nvSpPr>
      <dsp:spPr>
        <a:xfrm rot="5400000">
          <a:off x="4884524" y="-2328629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String</a:t>
          </a:r>
          <a:endParaRPr lang="ru-RU" sz="2400" kern="1200" dirty="0"/>
        </a:p>
      </dsp:txBody>
      <dsp:txXfrm rot="-5400000">
        <a:off x="1984726" y="591896"/>
        <a:ext cx="6203458" cy="383134"/>
      </dsp:txXfrm>
    </dsp:sp>
    <dsp:sp modelId="{FC8C8172-D445-482F-9210-E78BA7DAC7F6}">
      <dsp:nvSpPr>
        <dsp:cNvPr id="0" name=""/>
        <dsp:cNvSpPr/>
      </dsp:nvSpPr>
      <dsp:spPr>
        <a:xfrm rot="5400000">
          <a:off x="819008" y="467855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типа дата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1138280"/>
        <a:ext cx="1994063" cy="653213"/>
      </dsp:txXfrm>
    </dsp:sp>
    <dsp:sp modelId="{EF4852C4-DFA7-4C8A-A551-9DB1C1483470}">
      <dsp:nvSpPr>
        <dsp:cNvPr id="0" name=""/>
        <dsp:cNvSpPr/>
      </dsp:nvSpPr>
      <dsp:spPr>
        <a:xfrm rot="5400000">
          <a:off x="4884524" y="-1761517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Date</a:t>
          </a:r>
          <a:endParaRPr lang="ru-RU" sz="2400" kern="1200" dirty="0"/>
        </a:p>
      </dsp:txBody>
      <dsp:txXfrm rot="-5400000">
        <a:off x="1984726" y="1159008"/>
        <a:ext cx="6203458" cy="383134"/>
      </dsp:txXfrm>
    </dsp:sp>
    <dsp:sp modelId="{7C37D703-52C4-4C2D-902C-78E5A26E807D}">
      <dsp:nvSpPr>
        <dsp:cNvPr id="0" name=""/>
        <dsp:cNvSpPr/>
      </dsp:nvSpPr>
      <dsp:spPr>
        <a:xfrm rot="5400000">
          <a:off x="819008" y="1034968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байтовый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1705393"/>
        <a:ext cx="1994063" cy="653213"/>
      </dsp:txXfrm>
    </dsp:sp>
    <dsp:sp modelId="{6A2261B3-5207-4F70-985F-129DE3DCAC31}">
      <dsp:nvSpPr>
        <dsp:cNvPr id="0" name=""/>
        <dsp:cNvSpPr/>
      </dsp:nvSpPr>
      <dsp:spPr>
        <a:xfrm rot="5400000">
          <a:off x="4884524" y="-1194405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Byte</a:t>
          </a:r>
          <a:endParaRPr lang="ru-RU" sz="2400" kern="1200" dirty="0"/>
        </a:p>
      </dsp:txBody>
      <dsp:txXfrm rot="-5400000">
        <a:off x="1984726" y="1726120"/>
        <a:ext cx="6203458" cy="383134"/>
      </dsp:txXfrm>
    </dsp:sp>
    <dsp:sp modelId="{808CA407-ADE6-4695-A693-48BC05661B98}">
      <dsp:nvSpPr>
        <dsp:cNvPr id="0" name=""/>
        <dsp:cNvSpPr/>
      </dsp:nvSpPr>
      <dsp:spPr>
        <a:xfrm rot="5400000">
          <a:off x="819008" y="1602080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логический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2272505"/>
        <a:ext cx="1994063" cy="653213"/>
      </dsp:txXfrm>
    </dsp:sp>
    <dsp:sp modelId="{D76959A9-F456-41E3-BCF8-B38CEEFB7B88}">
      <dsp:nvSpPr>
        <dsp:cNvPr id="0" name=""/>
        <dsp:cNvSpPr/>
      </dsp:nvSpPr>
      <dsp:spPr>
        <a:xfrm rot="5400000">
          <a:off x="4862246" y="-627292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Boolean</a:t>
          </a:r>
          <a:endParaRPr lang="ru-RU" sz="2400" kern="1200" dirty="0"/>
        </a:p>
      </dsp:txBody>
      <dsp:txXfrm rot="-5400000">
        <a:off x="1962448" y="2293233"/>
        <a:ext cx="6203458" cy="383134"/>
      </dsp:txXfrm>
    </dsp:sp>
    <dsp:sp modelId="{CE7196AA-F2E8-4B97-B929-B118976E94FF}">
      <dsp:nvSpPr>
        <dsp:cNvPr id="0" name=""/>
        <dsp:cNvSpPr/>
      </dsp:nvSpPr>
      <dsp:spPr>
        <a:xfrm rot="5400000">
          <a:off x="819008" y="2169192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произвольный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2839617"/>
        <a:ext cx="1994063" cy="653213"/>
      </dsp:txXfrm>
    </dsp:sp>
    <dsp:sp modelId="{24C5A7DC-B481-4708-8BC1-439A118D047E}">
      <dsp:nvSpPr>
        <dsp:cNvPr id="0" name=""/>
        <dsp:cNvSpPr/>
      </dsp:nvSpPr>
      <dsp:spPr>
        <a:xfrm rot="5400000">
          <a:off x="4862246" y="-60180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variant</a:t>
          </a:r>
          <a:endParaRPr lang="ru-RU" sz="2400" b="1" kern="1200" dirty="0"/>
        </a:p>
      </dsp:txBody>
      <dsp:txXfrm rot="-5400000">
        <a:off x="1962448" y="2860345"/>
        <a:ext cx="6203458" cy="383134"/>
      </dsp:txXfrm>
    </dsp:sp>
    <dsp:sp modelId="{857E5E1B-C891-4529-909D-3DD388F56836}">
      <dsp:nvSpPr>
        <dsp:cNvPr id="0" name=""/>
        <dsp:cNvSpPr/>
      </dsp:nvSpPr>
      <dsp:spPr>
        <a:xfrm rot="5400000">
          <a:off x="819008" y="2736305"/>
          <a:ext cx="653213" cy="19940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объектный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148583" y="3406730"/>
        <a:ext cx="1994063" cy="653213"/>
      </dsp:txXfrm>
    </dsp:sp>
    <dsp:sp modelId="{48983A82-F696-4CD3-80C6-B9DA748615D6}">
      <dsp:nvSpPr>
        <dsp:cNvPr id="0" name=""/>
        <dsp:cNvSpPr/>
      </dsp:nvSpPr>
      <dsp:spPr>
        <a:xfrm rot="5400000">
          <a:off x="4862246" y="506931"/>
          <a:ext cx="424588" cy="62241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object</a:t>
          </a:r>
          <a:endParaRPr lang="ru-RU" sz="2400" kern="1200" dirty="0"/>
        </a:p>
      </dsp:txBody>
      <dsp:txXfrm rot="-5400000">
        <a:off x="1962448" y="3427457"/>
        <a:ext cx="6203458" cy="383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over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ТЕМА: Типы 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данных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864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494376"/>
            <a:ext cx="58449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Составитель: ассистент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Исмоилов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Ш.М.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Shuhratjon\Desktop\Основные части ПК\Намудхои компютер ва кисмхои он\П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1707"/>
            <a:ext cx="2520280" cy="195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98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54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8331" y="439091"/>
            <a:ext cx="3471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Алфавит языка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1" y="148478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Алфавит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- фиксированный для данного языка набор основных символов, т.е. "букв алфавита", из которых должен состоять любой текст на этом языке.</a:t>
            </a:r>
          </a:p>
        </p:txBody>
      </p:sp>
    </p:spTree>
    <p:extLst>
      <p:ext uri="{BB962C8B-B14F-4D97-AF65-F5344CB8AC3E}">
        <p14:creationId xmlns:p14="http://schemas.microsoft.com/office/powerpoint/2010/main" val="27352358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1295" y="115925"/>
            <a:ext cx="3471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Алфавит языка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904283"/>
              </p:ext>
            </p:extLst>
          </p:nvPr>
        </p:nvGraphicFramePr>
        <p:xfrm>
          <a:off x="395535" y="836713"/>
          <a:ext cx="8568954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2088232"/>
                <a:gridCol w="4536505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программе как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пишется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Заглавные (или прописные) буквы латинского алфавита: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А, В, С, D, E, F, G, H, I, J, К, L, M, N, О, Р, Q, R, S, T, U, V, W, X, Y, Z.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наборе программы, впрочем, нет нужды следить за тем, чтобы буквы были заглавными. Интерпретатор сам изменит строчные буквы на заглавные;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Арабские цифры: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1, 2, 3, 4, 5, 6, 7, 8, 9, 0.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Разделители: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(запятая)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(точка с запятой)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(точка)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(двоеточие)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‘(апостроф)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“ (кавычки)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 ) (скобки)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Знаки арифметических операций: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(сложение)</a:t>
                      </a:r>
                    </a:p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(вычитание)</a:t>
                      </a:r>
                    </a:p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(умножение)</a:t>
                      </a:r>
                    </a:p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(деление)</a:t>
                      </a:r>
                    </a:p>
                    <a:p>
                      <a:r>
                        <a:rPr kumimoji="0"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^ (возведение в степень)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Знаки операций отношений:</a:t>
                      </a:r>
                      <a:endParaRPr lang="ru-RU" sz="14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(больше)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&lt; (меньше)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 (равно)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&lt;&gt; (не равно)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&gt;= (больше либо равно)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&lt;= (меньше либо равно)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0168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8925" y="2060848"/>
            <a:ext cx="8208912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представляет собой зарезервированное место в оперативной памяти для временного хранения данных. Каждая переменная имеет собственное имя. После того как переменной присвоено значение, вы можете использовать ее в программе вместо самого значения.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0346" y="620688"/>
            <a:ext cx="7446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ПЕРЕМЕННЫЕ ВЕЛИЧИНЫ И ПАМЯТЬ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42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6536" y="119675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того чтобы сделать ваши переменные более наглядными и простыми для чтения, рекомендуется давать им имена, имеющие определенное смысловое значение. Существует несколько правил задания имен переменных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имя переменной может содержать не более 255 символов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имя переменной может содержать любые буквы и цифры;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первый символ в имени переменной должен быть буквой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имени переменной должны отсутствовать пробелы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имя должно быть уникальным в пределах области видимости.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548680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ИМЕНА ПЕРЕМЕННЫХ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3404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484784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ограничений достаточно велик, чтобы знать его наизусть, но вам всегда поможет проверка синтаксиса программы, при выполнении которой будет указано на использование недопустимых имен.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допустимы следующие имена переменных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CurrentNum</a:t>
            </a:r>
            <a:r>
              <a:rPr lang="en-US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Total, </a:t>
            </a:r>
            <a:r>
              <a:rPr lang="en-US" sz="2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Date_of_birth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Следующие имена недопустимы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1Time, $Total, Date of birth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73782" y="489541"/>
            <a:ext cx="2196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ЗАМЕЧАНИЕ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619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2146" y="116632"/>
            <a:ext cx="3935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549624023"/>
              </p:ext>
            </p:extLst>
          </p:nvPr>
        </p:nvGraphicFramePr>
        <p:xfrm>
          <a:off x="467544" y="139700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48491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3829" y="124082"/>
            <a:ext cx="48275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Стандартные типы данных в VB.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net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951735"/>
              </p:ext>
            </p:extLst>
          </p:nvPr>
        </p:nvGraphicFramePr>
        <p:xfrm>
          <a:off x="467544" y="692696"/>
          <a:ext cx="8136904" cy="5730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2488045"/>
                <a:gridCol w="1688419"/>
                <a:gridCol w="2808312"/>
              </a:tblGrid>
              <a:tr h="257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Хранимая информация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памяти (байт)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Диапазон значений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 anchor="ctr"/>
                </a:tc>
              </a:tr>
              <a:tr h="128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Byte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Целое число,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без знака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… 255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128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Integer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Целые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числа, обычные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2147483648 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214783647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128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Short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Целое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число, короткое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-32768</a:t>
                      </a:r>
                      <a:r>
                        <a:rPr lang="en-US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32767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421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Long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Целое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число, длинное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-9223372036854775808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9223372036854775807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642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Double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Вещественные числа двойной точности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±1,79769313486232Е308 до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±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4,94065645841247Е-324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386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Char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Любой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символ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65536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состоящих из букв, цифр, символов и других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644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String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Текстовая информация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каж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дый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символ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65 тыс. символов для строк фиксированной длины и до 2 млрд. для динамических строк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520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Boolean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Логический тип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True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(Истина)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False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(Ложь)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  <a:tr h="257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о дате и времени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1-го января 100 года до 31 декабря 9999 года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35" marR="360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7520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631774"/>
            <a:ext cx="683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ОПЕРАТОРЫ ОБЪЯВЛЕНИЯ ПЕРЕМЕННЫХ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340768"/>
            <a:ext cx="7992888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используется явное и неявное объявление переменной. Явное объявление осуществляется операторами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Dim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Static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которые имеют следующий синтаксис: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типДанных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типДанных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Static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типДанных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pPr>
              <a:lnSpc>
                <a:spcPct val="150000"/>
              </a:lnSpc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типДанных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45807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</TotalTime>
  <Words>648</Words>
  <Application>Microsoft Office PowerPoint</Application>
  <PresentationFormat>Экран (4:3)</PresentationFormat>
  <Paragraphs>119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ТЕМА: Типы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История возникновения и развития языка высокого уровня QBasic</dc:title>
  <dc:creator>shuhrat</dc:creator>
  <cp:lastModifiedBy>Shuhratjon</cp:lastModifiedBy>
  <cp:revision>24</cp:revision>
  <cp:lastPrinted>2017-01-30T02:52:38Z</cp:lastPrinted>
  <dcterms:created xsi:type="dcterms:W3CDTF">2016-08-31T08:28:57Z</dcterms:created>
  <dcterms:modified xsi:type="dcterms:W3CDTF">2017-01-30T02:57:02Z</dcterms:modified>
</cp:coreProperties>
</file>