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300" r:id="rId2"/>
    <p:sldId id="257" r:id="rId3"/>
    <p:sldId id="301" r:id="rId4"/>
    <p:sldId id="303" r:id="rId5"/>
    <p:sldId id="304" r:id="rId6"/>
    <p:sldId id="305" r:id="rId7"/>
    <p:sldId id="306" r:id="rId8"/>
    <p:sldId id="310" r:id="rId9"/>
    <p:sldId id="307" r:id="rId10"/>
    <p:sldId id="311" r:id="rId11"/>
    <p:sldId id="312" r:id="rId12"/>
    <p:sldId id="314" r:id="rId13"/>
    <p:sldId id="372" r:id="rId14"/>
    <p:sldId id="348" r:id="rId15"/>
    <p:sldId id="309" r:id="rId16"/>
    <p:sldId id="346" r:id="rId17"/>
    <p:sldId id="302" r:id="rId18"/>
    <p:sldId id="333" r:id="rId19"/>
  </p:sldIdLst>
  <p:sldSz cx="12192000" cy="6858000"/>
  <p:notesSz cx="6858000" cy="9144000"/>
  <p:defaultTextStyle>
    <a:defPPr>
      <a:defRPr lang="x-non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X250" initials="X" lastIdx="54" clrIdx="0">
    <p:extLst/>
  </p:cmAuthor>
  <p:cmAuthor id="2" name="Matthew Brown" initials="mkb" lastIdx="1" clrIdx="1"/>
  <p:cmAuthor id="3" name="Veronika" initials="V" lastIdx="1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250" autoAdjust="0"/>
    <p:restoredTop sz="92514" autoAdjust="0"/>
  </p:normalViewPr>
  <p:slideViewPr>
    <p:cSldViewPr snapToGrid="0">
      <p:cViewPr varScale="1">
        <p:scale>
          <a:sx n="69" d="100"/>
          <a:sy n="69" d="100"/>
        </p:scale>
        <p:origin x="930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B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85E211-99DF-4AC6-AEE5-E3DBBA8B25BE}" type="datetimeFigureOut">
              <a:rPr lang="hr-BA" smtClean="0"/>
              <a:t>11.2.2019.</a:t>
            </a:fld>
            <a:endParaRPr lang="hr-B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B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EAAF3B-DCE9-44C4-B62A-A4D567D7E3EC}" type="slidenum">
              <a:rPr lang="hr-BA" smtClean="0"/>
              <a:t>‹#›</a:t>
            </a:fld>
            <a:endParaRPr lang="hr-BA"/>
          </a:p>
        </p:txBody>
      </p:sp>
    </p:spTree>
    <p:extLst>
      <p:ext uri="{BB962C8B-B14F-4D97-AF65-F5344CB8AC3E}">
        <p14:creationId xmlns:p14="http://schemas.microsoft.com/office/powerpoint/2010/main" val="23210435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186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186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186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186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186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85B4B816-CD07-4D18-8401-01E3C014CE73}" type="slidenum">
              <a:rPr lang="en-GB" altLang="x-none" sz="1200"/>
              <a:pPr/>
              <a:t>8</a:t>
            </a:fld>
            <a:endParaRPr lang="en-GB" altLang="x-none" sz="1200" dirty="0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altLang="x-none" dirty="0"/>
              <a:t>Used to assess whether a programme is well managed.</a:t>
            </a:r>
          </a:p>
        </p:txBody>
      </p:sp>
    </p:spTree>
    <p:extLst>
      <p:ext uri="{BB962C8B-B14F-4D97-AF65-F5344CB8AC3E}">
        <p14:creationId xmlns:p14="http://schemas.microsoft.com/office/powerpoint/2010/main" val="18491687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EAAF3B-DCE9-44C4-B62A-A4D567D7E3EC}" type="slidenum">
              <a:rPr lang="hr-BA" smtClean="0"/>
              <a:t>16</a:t>
            </a:fld>
            <a:endParaRPr lang="hr-BA"/>
          </a:p>
        </p:txBody>
      </p:sp>
    </p:spTree>
    <p:extLst>
      <p:ext uri="{BB962C8B-B14F-4D97-AF65-F5344CB8AC3E}">
        <p14:creationId xmlns:p14="http://schemas.microsoft.com/office/powerpoint/2010/main" val="30924546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hr-B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hr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B388F-DAF2-401E-9D11-101C39091D51}" type="datetimeFigureOut">
              <a:rPr lang="hr-BA" smtClean="0"/>
              <a:t>11.2.2019.</a:t>
            </a:fld>
            <a:endParaRPr lang="hr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C4684-297B-4570-BF53-B288CADB6C17}" type="slidenum">
              <a:rPr lang="hr-BA" smtClean="0"/>
              <a:t>‹#›</a:t>
            </a:fld>
            <a:endParaRPr lang="hr-BA"/>
          </a:p>
        </p:txBody>
      </p:sp>
    </p:spTree>
    <p:extLst>
      <p:ext uri="{BB962C8B-B14F-4D97-AF65-F5344CB8AC3E}">
        <p14:creationId xmlns:p14="http://schemas.microsoft.com/office/powerpoint/2010/main" val="31341388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B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B388F-DAF2-401E-9D11-101C39091D51}" type="datetimeFigureOut">
              <a:rPr lang="hr-BA" smtClean="0"/>
              <a:t>11.2.2019.</a:t>
            </a:fld>
            <a:endParaRPr lang="hr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C4684-297B-4570-BF53-B288CADB6C17}" type="slidenum">
              <a:rPr lang="hr-BA" smtClean="0"/>
              <a:t>‹#›</a:t>
            </a:fld>
            <a:endParaRPr lang="hr-BA"/>
          </a:p>
        </p:txBody>
      </p:sp>
    </p:spTree>
    <p:extLst>
      <p:ext uri="{BB962C8B-B14F-4D97-AF65-F5344CB8AC3E}">
        <p14:creationId xmlns:p14="http://schemas.microsoft.com/office/powerpoint/2010/main" val="2538960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hr-B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B388F-DAF2-401E-9D11-101C39091D51}" type="datetimeFigureOut">
              <a:rPr lang="hr-BA" smtClean="0"/>
              <a:t>11.2.2019.</a:t>
            </a:fld>
            <a:endParaRPr lang="hr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C4684-297B-4570-BF53-B288CADB6C17}" type="slidenum">
              <a:rPr lang="hr-BA" smtClean="0"/>
              <a:t>‹#›</a:t>
            </a:fld>
            <a:endParaRPr lang="hr-BA"/>
          </a:p>
        </p:txBody>
      </p:sp>
    </p:spTree>
    <p:extLst>
      <p:ext uri="{BB962C8B-B14F-4D97-AF65-F5344CB8AC3E}">
        <p14:creationId xmlns:p14="http://schemas.microsoft.com/office/powerpoint/2010/main" val="9757932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B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B388F-DAF2-401E-9D11-101C39091D51}" type="datetimeFigureOut">
              <a:rPr lang="hr-BA" smtClean="0"/>
              <a:t>11.2.2019.</a:t>
            </a:fld>
            <a:endParaRPr lang="hr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C4684-297B-4570-BF53-B288CADB6C17}" type="slidenum">
              <a:rPr lang="hr-BA" smtClean="0"/>
              <a:t>‹#›</a:t>
            </a:fld>
            <a:endParaRPr lang="hr-BA"/>
          </a:p>
        </p:txBody>
      </p:sp>
    </p:spTree>
    <p:extLst>
      <p:ext uri="{BB962C8B-B14F-4D97-AF65-F5344CB8AC3E}">
        <p14:creationId xmlns:p14="http://schemas.microsoft.com/office/powerpoint/2010/main" val="714153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hr-B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B388F-DAF2-401E-9D11-101C39091D51}" type="datetimeFigureOut">
              <a:rPr lang="hr-BA" smtClean="0"/>
              <a:t>11.2.2019.</a:t>
            </a:fld>
            <a:endParaRPr lang="hr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C4684-297B-4570-BF53-B288CADB6C17}" type="slidenum">
              <a:rPr lang="hr-BA" smtClean="0"/>
              <a:t>‹#›</a:t>
            </a:fld>
            <a:endParaRPr lang="hr-BA"/>
          </a:p>
        </p:txBody>
      </p:sp>
    </p:spTree>
    <p:extLst>
      <p:ext uri="{BB962C8B-B14F-4D97-AF65-F5344CB8AC3E}">
        <p14:creationId xmlns:p14="http://schemas.microsoft.com/office/powerpoint/2010/main" val="41742812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B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B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B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B388F-DAF2-401E-9D11-101C39091D51}" type="datetimeFigureOut">
              <a:rPr lang="hr-BA" smtClean="0"/>
              <a:t>11.2.2019.</a:t>
            </a:fld>
            <a:endParaRPr lang="hr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C4684-297B-4570-BF53-B288CADB6C17}" type="slidenum">
              <a:rPr lang="hr-BA" smtClean="0"/>
              <a:t>‹#›</a:t>
            </a:fld>
            <a:endParaRPr lang="hr-BA"/>
          </a:p>
        </p:txBody>
      </p:sp>
    </p:spTree>
    <p:extLst>
      <p:ext uri="{BB962C8B-B14F-4D97-AF65-F5344CB8AC3E}">
        <p14:creationId xmlns:p14="http://schemas.microsoft.com/office/powerpoint/2010/main" val="38867869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r-B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B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B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B388F-DAF2-401E-9D11-101C39091D51}" type="datetimeFigureOut">
              <a:rPr lang="hr-BA" smtClean="0"/>
              <a:t>11.2.2019.</a:t>
            </a:fld>
            <a:endParaRPr lang="hr-B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B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C4684-297B-4570-BF53-B288CADB6C17}" type="slidenum">
              <a:rPr lang="hr-BA" smtClean="0"/>
              <a:t>‹#›</a:t>
            </a:fld>
            <a:endParaRPr lang="hr-BA"/>
          </a:p>
        </p:txBody>
      </p:sp>
    </p:spTree>
    <p:extLst>
      <p:ext uri="{BB962C8B-B14F-4D97-AF65-F5344CB8AC3E}">
        <p14:creationId xmlns:p14="http://schemas.microsoft.com/office/powerpoint/2010/main" val="1399424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B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B388F-DAF2-401E-9D11-101C39091D51}" type="datetimeFigureOut">
              <a:rPr lang="hr-BA" smtClean="0"/>
              <a:t>11.2.2019.</a:t>
            </a:fld>
            <a:endParaRPr lang="hr-B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B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C4684-297B-4570-BF53-B288CADB6C17}" type="slidenum">
              <a:rPr lang="hr-BA" smtClean="0"/>
              <a:t>‹#›</a:t>
            </a:fld>
            <a:endParaRPr lang="hr-BA"/>
          </a:p>
        </p:txBody>
      </p:sp>
    </p:spTree>
    <p:extLst>
      <p:ext uri="{BB962C8B-B14F-4D97-AF65-F5344CB8AC3E}">
        <p14:creationId xmlns:p14="http://schemas.microsoft.com/office/powerpoint/2010/main" val="3808250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B388F-DAF2-401E-9D11-101C39091D51}" type="datetimeFigureOut">
              <a:rPr lang="hr-BA" smtClean="0"/>
              <a:t>11.2.2019.</a:t>
            </a:fld>
            <a:endParaRPr lang="hr-B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B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C4684-297B-4570-BF53-B288CADB6C17}" type="slidenum">
              <a:rPr lang="hr-BA" smtClean="0"/>
              <a:t>‹#›</a:t>
            </a:fld>
            <a:endParaRPr lang="hr-BA"/>
          </a:p>
        </p:txBody>
      </p:sp>
    </p:spTree>
    <p:extLst>
      <p:ext uri="{BB962C8B-B14F-4D97-AF65-F5344CB8AC3E}">
        <p14:creationId xmlns:p14="http://schemas.microsoft.com/office/powerpoint/2010/main" val="2894762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hr-B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B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B388F-DAF2-401E-9D11-101C39091D51}" type="datetimeFigureOut">
              <a:rPr lang="hr-BA" smtClean="0"/>
              <a:t>11.2.2019.</a:t>
            </a:fld>
            <a:endParaRPr lang="hr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C4684-297B-4570-BF53-B288CADB6C17}" type="slidenum">
              <a:rPr lang="hr-BA" smtClean="0"/>
              <a:t>‹#›</a:t>
            </a:fld>
            <a:endParaRPr lang="hr-BA"/>
          </a:p>
        </p:txBody>
      </p:sp>
    </p:spTree>
    <p:extLst>
      <p:ext uri="{BB962C8B-B14F-4D97-AF65-F5344CB8AC3E}">
        <p14:creationId xmlns:p14="http://schemas.microsoft.com/office/powerpoint/2010/main" val="41002150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hr-B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B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B388F-DAF2-401E-9D11-101C39091D51}" type="datetimeFigureOut">
              <a:rPr lang="hr-BA" smtClean="0"/>
              <a:t>11.2.2019.</a:t>
            </a:fld>
            <a:endParaRPr lang="hr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C4684-297B-4570-BF53-B288CADB6C17}" type="slidenum">
              <a:rPr lang="hr-BA" smtClean="0"/>
              <a:t>‹#›</a:t>
            </a:fld>
            <a:endParaRPr lang="hr-BA"/>
          </a:p>
        </p:txBody>
      </p:sp>
    </p:spTree>
    <p:extLst>
      <p:ext uri="{BB962C8B-B14F-4D97-AF65-F5344CB8AC3E}">
        <p14:creationId xmlns:p14="http://schemas.microsoft.com/office/powerpoint/2010/main" val="36147815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hr-B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7B388F-DAF2-401E-9D11-101C39091D51}" type="datetimeFigureOut">
              <a:rPr lang="hr-BA" smtClean="0"/>
              <a:t>11.2.2019.</a:t>
            </a:fld>
            <a:endParaRPr lang="hr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4C4684-297B-4570-BF53-B288CADB6C17}" type="slidenum">
              <a:rPr lang="hr-BA" smtClean="0"/>
              <a:t>‹#›</a:t>
            </a:fld>
            <a:endParaRPr lang="hr-BA"/>
          </a:p>
        </p:txBody>
      </p:sp>
    </p:spTree>
    <p:extLst>
      <p:ext uri="{BB962C8B-B14F-4D97-AF65-F5344CB8AC3E}">
        <p14:creationId xmlns:p14="http://schemas.microsoft.com/office/powerpoint/2010/main" val="5574427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x-non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err="1" smtClean="0"/>
              <a:t>Сессияи</a:t>
            </a:r>
            <a:r>
              <a:rPr lang="hr-BA" dirty="0" smtClean="0"/>
              <a:t> </a:t>
            </a:r>
            <a:r>
              <a:rPr lang="hr-BA" dirty="0"/>
              <a:t>4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altLang="x-none" b="1" dirty="0" err="1" smtClean="0"/>
              <a:t>Машғулиятҳои</a:t>
            </a:r>
            <a:r>
              <a:rPr lang="ru-RU" altLang="x-none" b="1" dirty="0" smtClean="0"/>
              <a:t> </a:t>
            </a:r>
            <a:r>
              <a:rPr lang="ru-RU" altLang="x-none" b="1" dirty="0" err="1" smtClean="0"/>
              <a:t>гуруҳӣ</a:t>
            </a:r>
            <a:r>
              <a:rPr lang="hr-BA" altLang="x-none" b="1" dirty="0" smtClean="0"/>
              <a:t>: </a:t>
            </a:r>
            <a:r>
              <a:rPr lang="tg-Cyrl-TJ" altLang="x-none" b="1" dirty="0" smtClean="0"/>
              <a:t>табдили буҷетҳои </a:t>
            </a:r>
            <a:r>
              <a:rPr lang="tg-Cyrl-TJ" altLang="x-none" b="1" dirty="0" smtClean="0"/>
              <a:t>вазоратҳои </a:t>
            </a:r>
            <a:r>
              <a:rPr lang="tg-Cyrl-TJ" altLang="x-none" b="1" dirty="0" smtClean="0"/>
              <a:t>соҳавӣ дар Тоҷикистон  ба </a:t>
            </a:r>
            <a:r>
              <a:rPr lang="tg-Cyrl-TJ" altLang="x-none" b="1" dirty="0" smtClean="0"/>
              <a:t>буҷетҳое, ки ба натиҷаҳо нигаронида шудаанд </a:t>
            </a:r>
            <a:endParaRPr lang="hr-BA" dirty="0"/>
          </a:p>
        </p:txBody>
      </p:sp>
    </p:spTree>
    <p:extLst>
      <p:ext uri="{BB962C8B-B14F-4D97-AF65-F5344CB8AC3E}">
        <p14:creationId xmlns:p14="http://schemas.microsoft.com/office/powerpoint/2010/main" val="2754988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x-none" dirty="0" err="1" smtClean="0"/>
              <a:t>Нишондиҳандаҳои</a:t>
            </a:r>
            <a:r>
              <a:rPr lang="ru-RU" altLang="x-none" dirty="0" smtClean="0"/>
              <a:t> </a:t>
            </a:r>
            <a:r>
              <a:rPr lang="ru-RU" altLang="x-none" dirty="0" err="1" smtClean="0"/>
              <a:t>самаранокӣ</a:t>
            </a:r>
            <a:r>
              <a:rPr lang="ru-RU" altLang="x-none" dirty="0" smtClean="0"/>
              <a:t> </a:t>
            </a:r>
            <a:endParaRPr lang="en-US" altLang="x-none" dirty="0"/>
          </a:p>
        </p:txBody>
      </p:sp>
      <p:sp>
        <p:nvSpPr>
          <p:cNvPr id="5120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altLang="x-none" dirty="0" err="1" smtClean="0"/>
              <a:t>Хароҷотро</a:t>
            </a:r>
            <a:r>
              <a:rPr lang="ru-RU" altLang="x-none" dirty="0" smtClean="0"/>
              <a:t> барои як </a:t>
            </a:r>
            <a:r>
              <a:rPr lang="ru-RU" altLang="x-none" dirty="0" err="1" smtClean="0"/>
              <a:t>воҳиди</a:t>
            </a:r>
            <a:r>
              <a:rPr lang="ru-RU" altLang="x-none" dirty="0" smtClean="0"/>
              <a:t> </a:t>
            </a:r>
            <a:r>
              <a:rPr lang="ru-RU" altLang="x-none" dirty="0" err="1" smtClean="0"/>
              <a:t>натиҷаи</a:t>
            </a:r>
            <a:r>
              <a:rPr lang="ru-RU" altLang="x-none" dirty="0" smtClean="0"/>
              <a:t> </a:t>
            </a:r>
            <a:r>
              <a:rPr lang="ru-RU" altLang="x-none" dirty="0" err="1" smtClean="0"/>
              <a:t>миёна</a:t>
            </a:r>
            <a:r>
              <a:rPr lang="ru-RU" altLang="x-none" dirty="0" smtClean="0"/>
              <a:t> </a:t>
            </a:r>
            <a:r>
              <a:rPr lang="ru-RU" altLang="x-none" dirty="0" err="1" smtClean="0"/>
              <a:t>андозагирӣ</a:t>
            </a:r>
            <a:r>
              <a:rPr lang="ru-RU" altLang="x-none" dirty="0" smtClean="0"/>
              <a:t> </a:t>
            </a:r>
            <a:r>
              <a:rPr lang="ru-RU" altLang="x-none" dirty="0" err="1" smtClean="0"/>
              <a:t>мекунад</a:t>
            </a:r>
            <a:r>
              <a:rPr lang="ru-RU" altLang="x-none" dirty="0" smtClean="0"/>
              <a:t>  </a:t>
            </a:r>
            <a:endParaRPr lang="en-US" altLang="x-none" dirty="0"/>
          </a:p>
          <a:p>
            <a:r>
              <a:rPr lang="ru-RU" altLang="x-none" dirty="0" smtClean="0"/>
              <a:t>Барои </a:t>
            </a:r>
            <a:r>
              <a:rPr lang="ru-RU" altLang="x-none" dirty="0" err="1" smtClean="0"/>
              <a:t>муқоиса</a:t>
            </a:r>
            <a:r>
              <a:rPr lang="ru-RU" altLang="x-none" dirty="0" smtClean="0"/>
              <a:t>  </a:t>
            </a:r>
            <a:r>
              <a:rPr lang="ru-RU" altLang="x-none" dirty="0" err="1" smtClean="0"/>
              <a:t>намудани</a:t>
            </a:r>
            <a:r>
              <a:rPr lang="ru-RU" altLang="x-none" dirty="0" smtClean="0"/>
              <a:t> </a:t>
            </a:r>
            <a:r>
              <a:rPr lang="ru-RU" altLang="x-none" dirty="0" err="1" smtClean="0"/>
              <a:t>вариантҳои</a:t>
            </a:r>
            <a:r>
              <a:rPr lang="ru-RU" altLang="x-none" dirty="0" smtClean="0"/>
              <a:t> </a:t>
            </a:r>
            <a:r>
              <a:rPr lang="ru-RU" altLang="x-none" dirty="0" err="1" smtClean="0"/>
              <a:t>алтернативии</a:t>
            </a:r>
            <a:r>
              <a:rPr lang="ru-RU" altLang="x-none" dirty="0" smtClean="0"/>
              <a:t> </a:t>
            </a:r>
            <a:r>
              <a:rPr lang="ru-RU" altLang="x-none" dirty="0" err="1" smtClean="0"/>
              <a:t>хизматрасониҳо</a:t>
            </a:r>
            <a:r>
              <a:rPr lang="ru-RU" altLang="x-none" dirty="0" smtClean="0"/>
              <a:t> (</a:t>
            </a:r>
            <a:r>
              <a:rPr lang="ru-RU" altLang="x-none" dirty="0" err="1" smtClean="0"/>
              <a:t>масалан</a:t>
            </a:r>
            <a:r>
              <a:rPr lang="ru-RU" altLang="x-none" dirty="0" smtClean="0"/>
              <a:t>, </a:t>
            </a:r>
            <a:r>
              <a:rPr lang="ru-RU" altLang="x-none" dirty="0" err="1" smtClean="0"/>
              <a:t>чӣ</a:t>
            </a:r>
            <a:r>
              <a:rPr lang="ru-RU" altLang="x-none" dirty="0" smtClean="0"/>
              <a:t> </a:t>
            </a:r>
            <a:r>
              <a:rPr lang="ru-RU" altLang="x-none" dirty="0" err="1" smtClean="0"/>
              <a:t>мешавад</a:t>
            </a:r>
            <a:r>
              <a:rPr lang="ru-RU" altLang="x-none" dirty="0" smtClean="0"/>
              <a:t>, </a:t>
            </a:r>
            <a:r>
              <a:rPr lang="ru-RU" altLang="x-none" dirty="0" err="1" smtClean="0"/>
              <a:t>агар</a:t>
            </a:r>
            <a:r>
              <a:rPr lang="ru-RU" altLang="x-none" dirty="0" smtClean="0"/>
              <a:t>  ин </a:t>
            </a:r>
            <a:r>
              <a:rPr lang="ru-RU" altLang="x-none" dirty="0" err="1" smtClean="0"/>
              <a:t>хизматрасониҳоро</a:t>
            </a:r>
            <a:r>
              <a:rPr lang="ru-RU" altLang="x-none" dirty="0" smtClean="0"/>
              <a:t> аз </a:t>
            </a:r>
            <a:r>
              <a:rPr lang="ru-RU" altLang="x-none" dirty="0" err="1" smtClean="0"/>
              <a:t>таъминотчии</a:t>
            </a:r>
            <a:r>
              <a:rPr lang="ru-RU" altLang="x-none" dirty="0" smtClean="0"/>
              <a:t> </a:t>
            </a:r>
            <a:r>
              <a:rPr lang="ru-RU" altLang="x-none" dirty="0" err="1" smtClean="0"/>
              <a:t>беруна</a:t>
            </a:r>
            <a:r>
              <a:rPr lang="ru-RU" altLang="x-none" dirty="0" smtClean="0"/>
              <a:t> </a:t>
            </a:r>
            <a:r>
              <a:rPr lang="ru-RU" altLang="x-none" dirty="0" err="1" smtClean="0"/>
              <a:t>фармоиш</a:t>
            </a:r>
            <a:r>
              <a:rPr lang="ru-RU" altLang="x-none" dirty="0" smtClean="0"/>
              <a:t> </a:t>
            </a:r>
            <a:r>
              <a:rPr lang="ru-RU" altLang="x-none" dirty="0" err="1" smtClean="0"/>
              <a:t>диҳем</a:t>
            </a:r>
            <a:r>
              <a:rPr lang="ru-RU" altLang="x-none" dirty="0" smtClean="0"/>
              <a:t>, </a:t>
            </a:r>
            <a:r>
              <a:rPr lang="ru-RU" altLang="x-none" dirty="0" err="1" smtClean="0"/>
              <a:t>ҷалби</a:t>
            </a:r>
            <a:r>
              <a:rPr lang="ru-RU" altLang="x-none" dirty="0" smtClean="0"/>
              <a:t> </a:t>
            </a:r>
            <a:r>
              <a:rPr lang="ru-RU" altLang="x-none" dirty="0" err="1" smtClean="0"/>
              <a:t>бахши</a:t>
            </a:r>
            <a:r>
              <a:rPr lang="ru-RU" altLang="x-none" dirty="0" smtClean="0"/>
              <a:t> </a:t>
            </a:r>
            <a:r>
              <a:rPr lang="ru-RU" altLang="x-none" dirty="0" err="1" smtClean="0"/>
              <a:t>хусусӣ</a:t>
            </a:r>
            <a:r>
              <a:rPr lang="ru-RU" altLang="x-none" dirty="0" smtClean="0"/>
              <a:t>) </a:t>
            </a:r>
            <a:r>
              <a:rPr lang="ru-RU" altLang="x-none" dirty="0" err="1" smtClean="0"/>
              <a:t>муфид</a:t>
            </a:r>
            <a:r>
              <a:rPr lang="ru-RU" altLang="x-none" dirty="0" smtClean="0"/>
              <a:t> </a:t>
            </a:r>
            <a:r>
              <a:rPr lang="ru-RU" altLang="x-none" dirty="0" err="1" smtClean="0"/>
              <a:t>аст</a:t>
            </a:r>
            <a:r>
              <a:rPr lang="ru-RU" altLang="x-none" dirty="0" smtClean="0"/>
              <a:t>.</a:t>
            </a:r>
            <a:r>
              <a:rPr lang="tg-Cyrl-TJ" altLang="x-none" dirty="0" smtClean="0"/>
              <a:t> </a:t>
            </a:r>
            <a:endParaRPr lang="en-US" altLang="x-none" dirty="0"/>
          </a:p>
          <a:p>
            <a:pPr>
              <a:buFontTx/>
              <a:buNone/>
            </a:pPr>
            <a:endParaRPr lang="en-US" altLang="x-none" dirty="0">
              <a:cs typeface="Times New Roman" panose="02020603050405020304" pitchFamily="18" charset="0"/>
            </a:endParaRPr>
          </a:p>
          <a:p>
            <a:pPr>
              <a:buFontTx/>
              <a:buNone/>
            </a:pPr>
            <a:r>
              <a:rPr lang="ru-RU" altLang="x-none" dirty="0" err="1">
                <a:cs typeface="Times New Roman" panose="02020603050405020304" pitchFamily="18" charset="0"/>
              </a:rPr>
              <a:t>М</a:t>
            </a:r>
            <a:r>
              <a:rPr lang="ru-RU" altLang="x-none" dirty="0" err="1" smtClean="0">
                <a:cs typeface="Times New Roman" panose="02020603050405020304" pitchFamily="18" charset="0"/>
              </a:rPr>
              <a:t>исолҳо</a:t>
            </a:r>
            <a:r>
              <a:rPr lang="en-US" altLang="x-none" dirty="0" smtClean="0">
                <a:cs typeface="Times New Roman" panose="02020603050405020304" pitchFamily="18" charset="0"/>
              </a:rPr>
              <a:t>:</a:t>
            </a:r>
            <a:endParaRPr lang="en-US" altLang="x-none" dirty="0">
              <a:cs typeface="Times New Roman" panose="02020603050405020304" pitchFamily="18" charset="0"/>
            </a:endParaRPr>
          </a:p>
          <a:p>
            <a:pPr lvl="1"/>
            <a:r>
              <a:rPr lang="ru-RU" altLang="x-none" dirty="0" err="1" smtClean="0">
                <a:cs typeface="Times New Roman" panose="02020603050405020304" pitchFamily="18" charset="0"/>
              </a:rPr>
              <a:t>Хароҷот</a:t>
            </a:r>
            <a:r>
              <a:rPr lang="ru-RU" altLang="x-none" dirty="0" smtClean="0">
                <a:cs typeface="Times New Roman" panose="02020603050405020304" pitchFamily="18" charset="0"/>
              </a:rPr>
              <a:t> </a:t>
            </a:r>
            <a:r>
              <a:rPr lang="ru-RU" altLang="x-none" dirty="0">
                <a:cs typeface="Times New Roman" panose="02020603050405020304" pitchFamily="18" charset="0"/>
              </a:rPr>
              <a:t>б</a:t>
            </a:r>
            <a:r>
              <a:rPr lang="ru-RU" altLang="x-none" dirty="0" smtClean="0">
                <a:cs typeface="Times New Roman" panose="02020603050405020304" pitchFamily="18" charset="0"/>
              </a:rPr>
              <a:t>арои як </a:t>
            </a:r>
            <a:r>
              <a:rPr lang="ru-RU" altLang="x-none" dirty="0" err="1" smtClean="0">
                <a:cs typeface="Times New Roman" panose="02020603050405020304" pitchFamily="18" charset="0"/>
              </a:rPr>
              <a:t>хонанда</a:t>
            </a:r>
            <a:r>
              <a:rPr lang="ru-RU" altLang="x-none" dirty="0" smtClean="0">
                <a:cs typeface="Times New Roman" panose="02020603050405020304" pitchFamily="18" charset="0"/>
              </a:rPr>
              <a:t> (</a:t>
            </a:r>
            <a:r>
              <a:rPr lang="ru-RU" altLang="x-none" dirty="0" err="1" smtClean="0">
                <a:cs typeface="Times New Roman" panose="02020603050405020304" pitchFamily="18" charset="0"/>
              </a:rPr>
              <a:t>маъориф</a:t>
            </a:r>
            <a:r>
              <a:rPr lang="en-US" altLang="x-none" dirty="0" smtClean="0">
                <a:cs typeface="Times New Roman" panose="02020603050405020304" pitchFamily="18" charset="0"/>
              </a:rPr>
              <a:t>)</a:t>
            </a:r>
            <a:endParaRPr lang="en-US" altLang="x-none" dirty="0">
              <a:cs typeface="Times New Roman" panose="02020603050405020304" pitchFamily="18" charset="0"/>
            </a:endParaRPr>
          </a:p>
          <a:p>
            <a:pPr lvl="1"/>
            <a:r>
              <a:rPr lang="ru-RU" altLang="x-none" dirty="0" err="1" smtClean="0">
                <a:cs typeface="Times New Roman" panose="02020603050405020304" pitchFamily="18" charset="0"/>
              </a:rPr>
              <a:t>Хароҷоти</a:t>
            </a:r>
            <a:r>
              <a:rPr lang="ru-RU" altLang="x-none" dirty="0" smtClean="0">
                <a:cs typeface="Times New Roman" panose="02020603050405020304" pitchFamily="18" charset="0"/>
              </a:rPr>
              <a:t> як </a:t>
            </a:r>
            <a:r>
              <a:rPr lang="ru-RU" altLang="x-none" dirty="0" err="1" smtClean="0">
                <a:cs typeface="Times New Roman" panose="02020603050405020304" pitchFamily="18" charset="0"/>
              </a:rPr>
              <a:t>манфиатбардор</a:t>
            </a:r>
            <a:r>
              <a:rPr lang="ru-RU" altLang="x-none" dirty="0" smtClean="0">
                <a:cs typeface="Times New Roman" panose="02020603050405020304" pitchFamily="18" charset="0"/>
              </a:rPr>
              <a:t> </a:t>
            </a:r>
            <a:r>
              <a:rPr lang="en-US" altLang="x-none" dirty="0" smtClean="0"/>
              <a:t>(</a:t>
            </a:r>
            <a:r>
              <a:rPr lang="tg-Cyrl-TJ" altLang="x-none" dirty="0" smtClean="0"/>
              <a:t>нафақа</a:t>
            </a:r>
            <a:r>
              <a:rPr lang="en-US" altLang="x-none" dirty="0" smtClean="0"/>
              <a:t>)</a:t>
            </a:r>
            <a:endParaRPr lang="en-US" altLang="x-none" dirty="0"/>
          </a:p>
          <a:p>
            <a:pPr lvl="1"/>
            <a:r>
              <a:rPr lang="ru-RU" altLang="x-none" dirty="0" err="1" smtClean="0"/>
              <a:t>Хароҷоти</a:t>
            </a:r>
            <a:r>
              <a:rPr lang="ru-RU" altLang="x-none" dirty="0" smtClean="0"/>
              <a:t> як </a:t>
            </a:r>
            <a:r>
              <a:rPr lang="ru-RU" altLang="x-none" dirty="0" err="1" smtClean="0"/>
              <a:t>нафар</a:t>
            </a:r>
            <a:r>
              <a:rPr lang="ru-RU" altLang="x-none" dirty="0" smtClean="0"/>
              <a:t>  </a:t>
            </a:r>
            <a:r>
              <a:rPr lang="ru-RU" altLang="x-none" dirty="0" err="1" smtClean="0"/>
              <a:t>мариз</a:t>
            </a:r>
            <a:r>
              <a:rPr lang="ru-RU" altLang="x-none" dirty="0" smtClean="0"/>
              <a:t> дар </a:t>
            </a:r>
            <a:r>
              <a:rPr lang="ru-RU" altLang="x-none" dirty="0" err="1" smtClean="0"/>
              <a:t>беморхона</a:t>
            </a:r>
            <a:r>
              <a:rPr lang="ru-RU" altLang="x-none" dirty="0" smtClean="0"/>
              <a:t> (</a:t>
            </a:r>
            <a:r>
              <a:rPr lang="ru-RU" altLang="x-none" dirty="0" err="1" smtClean="0"/>
              <a:t>тандурустӣ</a:t>
            </a:r>
            <a:r>
              <a:rPr lang="ru-RU" altLang="x-none" dirty="0" smtClean="0"/>
              <a:t>)</a:t>
            </a:r>
            <a:endParaRPr lang="en-US" altLang="x-none" dirty="0"/>
          </a:p>
        </p:txBody>
      </p:sp>
      <p:sp>
        <p:nvSpPr>
          <p:cNvPr id="5120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altLang="x-none" sz="1400" dirty="0">
                <a:solidFill>
                  <a:schemeClr val="bg1"/>
                </a:solidFill>
                <a:latin typeface="Arial Narrow" panose="020B0606020202030204" pitchFamily="34" charset="0"/>
              </a:rPr>
              <a:t>Type the proposal name here</a:t>
            </a:r>
            <a:endParaRPr lang="en-GB" altLang="x-none" sz="1400" dirty="0"/>
          </a:p>
        </p:txBody>
      </p:sp>
    </p:spTree>
    <p:extLst>
      <p:ext uri="{BB962C8B-B14F-4D97-AF65-F5344CB8AC3E}">
        <p14:creationId xmlns:p14="http://schemas.microsoft.com/office/powerpoint/2010/main" val="985232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altLang="x-none" dirty="0" err="1" smtClean="0"/>
              <a:t>Намунаҳои</a:t>
            </a:r>
            <a:r>
              <a:rPr lang="ru-RU" altLang="x-none" dirty="0" smtClean="0"/>
              <a:t> </a:t>
            </a:r>
            <a:r>
              <a:rPr lang="ru-RU" altLang="x-none" dirty="0" err="1" smtClean="0"/>
              <a:t>нишондиҳандаҳои</a:t>
            </a:r>
            <a:r>
              <a:rPr lang="ru-RU" altLang="x-none" dirty="0" smtClean="0"/>
              <a:t> </a:t>
            </a:r>
            <a:r>
              <a:rPr lang="ru-RU" altLang="x-none" dirty="0" err="1" smtClean="0"/>
              <a:t>дигари</a:t>
            </a:r>
            <a:r>
              <a:rPr lang="ru-RU" altLang="x-none" dirty="0" smtClean="0"/>
              <a:t> </a:t>
            </a:r>
            <a:r>
              <a:rPr lang="ru-RU" altLang="x-none" dirty="0" err="1" smtClean="0"/>
              <a:t>самаранокӣ</a:t>
            </a:r>
            <a:r>
              <a:rPr lang="ru-RU" altLang="x-none" dirty="0" smtClean="0"/>
              <a:t> </a:t>
            </a:r>
            <a:endParaRPr lang="en-US" altLang="x-none" dirty="0"/>
          </a:p>
        </p:txBody>
      </p:sp>
      <p:sp>
        <p:nvSpPr>
          <p:cNvPr id="522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ru-RU" altLang="x-none" dirty="0" smtClean="0"/>
              <a:t>Ба </a:t>
            </a:r>
            <a:r>
              <a:rPr lang="ru-RU" altLang="x-none" dirty="0" err="1" smtClean="0"/>
              <a:t>мавқеъ</a:t>
            </a:r>
            <a:r>
              <a:rPr lang="ru-RU" altLang="x-none" dirty="0" smtClean="0"/>
              <a:t> </a:t>
            </a:r>
            <a:r>
              <a:rPr lang="ru-RU" altLang="x-none" dirty="0" err="1" smtClean="0"/>
              <a:t>будан</a:t>
            </a:r>
            <a:r>
              <a:rPr lang="ru-RU" altLang="x-none" dirty="0" smtClean="0"/>
              <a:t> </a:t>
            </a:r>
            <a:endParaRPr lang="en-US" altLang="x-none" dirty="0"/>
          </a:p>
          <a:p>
            <a:pPr lvl="1"/>
            <a:r>
              <a:rPr lang="ru-RU" altLang="x-none" dirty="0" err="1" smtClean="0"/>
              <a:t>Фоизи</a:t>
            </a:r>
            <a:r>
              <a:rPr lang="ru-RU" altLang="x-none" dirty="0" smtClean="0"/>
              <a:t>  </a:t>
            </a:r>
            <a:r>
              <a:rPr lang="ru-RU" altLang="x-none" dirty="0" err="1" smtClean="0"/>
              <a:t>сафарҳое</a:t>
            </a:r>
            <a:r>
              <a:rPr lang="ru-RU" altLang="x-none" dirty="0" smtClean="0"/>
              <a:t>, </a:t>
            </a:r>
            <a:r>
              <a:rPr lang="ru-RU" altLang="x-none" dirty="0" err="1" smtClean="0"/>
              <a:t>ки</a:t>
            </a:r>
            <a:r>
              <a:rPr lang="ru-RU" altLang="x-none" dirty="0" smtClean="0"/>
              <a:t> </a:t>
            </a:r>
            <a:r>
              <a:rPr lang="ru-RU" altLang="x-none" dirty="0" err="1" smtClean="0"/>
              <a:t>қатораҳо</a:t>
            </a:r>
            <a:r>
              <a:rPr lang="ru-RU" altLang="x-none" dirty="0" smtClean="0"/>
              <a:t> </a:t>
            </a:r>
            <a:r>
              <a:rPr lang="ru-RU" altLang="x-none" dirty="0" err="1" smtClean="0"/>
              <a:t>дақиқан</a:t>
            </a:r>
            <a:r>
              <a:rPr lang="ru-RU" altLang="x-none" dirty="0" smtClean="0"/>
              <a:t>  </a:t>
            </a:r>
            <a:r>
              <a:rPr lang="ru-RU" altLang="x-none" dirty="0" err="1" smtClean="0"/>
              <a:t>тибқи</a:t>
            </a:r>
            <a:r>
              <a:rPr lang="ru-RU" altLang="x-none" dirty="0" smtClean="0"/>
              <a:t> </a:t>
            </a:r>
            <a:r>
              <a:rPr lang="ru-RU" altLang="x-none" dirty="0" err="1" smtClean="0"/>
              <a:t>ҷадвал</a:t>
            </a:r>
            <a:r>
              <a:rPr lang="ru-RU" altLang="x-none" dirty="0" smtClean="0"/>
              <a:t> </a:t>
            </a:r>
            <a:r>
              <a:rPr lang="ru-RU" altLang="x-none" dirty="0" err="1" smtClean="0"/>
              <a:t>иҷро</a:t>
            </a:r>
            <a:r>
              <a:rPr lang="ru-RU" altLang="x-none" dirty="0" smtClean="0"/>
              <a:t> </a:t>
            </a:r>
            <a:r>
              <a:rPr lang="ru-RU" altLang="x-none" dirty="0" err="1" smtClean="0"/>
              <a:t>мекунанд</a:t>
            </a:r>
            <a:r>
              <a:rPr lang="ru-RU" altLang="x-none" dirty="0" smtClean="0"/>
              <a:t> </a:t>
            </a:r>
            <a:endParaRPr lang="en-US" altLang="x-none" dirty="0"/>
          </a:p>
          <a:p>
            <a:pPr lvl="1"/>
            <a:r>
              <a:rPr lang="ru-RU" altLang="x-none" dirty="0" err="1" smtClean="0"/>
              <a:t>Вақти</a:t>
            </a:r>
            <a:r>
              <a:rPr lang="ru-RU" altLang="x-none" dirty="0" smtClean="0"/>
              <a:t> </a:t>
            </a:r>
            <a:r>
              <a:rPr lang="ru-RU" altLang="x-none" dirty="0" err="1" smtClean="0"/>
              <a:t>миёнаи</a:t>
            </a:r>
            <a:r>
              <a:rPr lang="ru-RU" altLang="x-none" dirty="0" smtClean="0"/>
              <a:t> </a:t>
            </a:r>
            <a:r>
              <a:rPr lang="ru-RU" altLang="x-none" dirty="0" err="1" smtClean="0"/>
              <a:t>зарурие</a:t>
            </a:r>
            <a:r>
              <a:rPr lang="ru-RU" altLang="x-none" dirty="0" smtClean="0"/>
              <a:t>, </a:t>
            </a:r>
            <a:r>
              <a:rPr lang="ru-RU" altLang="x-none" dirty="0" err="1" smtClean="0"/>
              <a:t>ки</a:t>
            </a:r>
            <a:r>
              <a:rPr lang="ru-RU" altLang="x-none" dirty="0" smtClean="0"/>
              <a:t>  дар </a:t>
            </a:r>
            <a:r>
              <a:rPr lang="ru-RU" altLang="x-none" dirty="0" err="1" smtClean="0"/>
              <a:t>коркарди</a:t>
            </a:r>
            <a:r>
              <a:rPr lang="ru-RU" altLang="x-none" dirty="0" smtClean="0"/>
              <a:t> </a:t>
            </a:r>
            <a:r>
              <a:rPr lang="ru-RU" altLang="x-none" dirty="0" err="1" smtClean="0"/>
              <a:t>аризаи</a:t>
            </a:r>
            <a:r>
              <a:rPr lang="ru-RU" altLang="x-none" dirty="0" smtClean="0"/>
              <a:t> </a:t>
            </a:r>
            <a:r>
              <a:rPr lang="ru-RU" altLang="x-none" dirty="0" err="1" smtClean="0"/>
              <a:t>пешниҳодшуда</a:t>
            </a:r>
            <a:r>
              <a:rPr lang="ru-RU" altLang="x-none" dirty="0" smtClean="0"/>
              <a:t> барои </a:t>
            </a:r>
            <a:r>
              <a:rPr lang="ru-RU" altLang="x-none" dirty="0" err="1" smtClean="0"/>
              <a:t>гирифтани</a:t>
            </a:r>
            <a:r>
              <a:rPr lang="ru-RU" altLang="x-none" dirty="0" smtClean="0"/>
              <a:t> </a:t>
            </a:r>
            <a:r>
              <a:rPr lang="ru-RU" altLang="x-none" dirty="0" err="1" smtClean="0"/>
              <a:t>нафақапулӣ</a:t>
            </a:r>
            <a:r>
              <a:rPr lang="ru-RU" altLang="x-none" dirty="0" smtClean="0"/>
              <a:t> </a:t>
            </a:r>
            <a:r>
              <a:rPr lang="ru-RU" altLang="x-none" dirty="0" err="1" smtClean="0"/>
              <a:t>сарф</a:t>
            </a:r>
            <a:r>
              <a:rPr lang="ru-RU" altLang="x-none" dirty="0" smtClean="0"/>
              <a:t> </a:t>
            </a:r>
            <a:r>
              <a:rPr lang="ru-RU" altLang="x-none" dirty="0" err="1" smtClean="0"/>
              <a:t>шудааст</a:t>
            </a:r>
            <a:r>
              <a:rPr lang="tg-Cyrl-TJ" altLang="x-none" dirty="0" smtClean="0"/>
              <a:t> </a:t>
            </a:r>
            <a:endParaRPr lang="en-US" altLang="x-none" dirty="0"/>
          </a:p>
          <a:p>
            <a:pPr lvl="1"/>
            <a:r>
              <a:rPr lang="ru-RU" altLang="x-none" dirty="0" err="1" smtClean="0"/>
              <a:t>Шумораи</a:t>
            </a:r>
            <a:r>
              <a:rPr lang="ru-RU" altLang="x-none" dirty="0" smtClean="0"/>
              <a:t> </a:t>
            </a:r>
            <a:r>
              <a:rPr lang="ru-RU" altLang="x-none" dirty="0" err="1" smtClean="0"/>
              <a:t>миёнаи</a:t>
            </a:r>
            <a:r>
              <a:rPr lang="ru-RU" altLang="x-none" dirty="0" smtClean="0"/>
              <a:t> </a:t>
            </a:r>
            <a:r>
              <a:rPr lang="ru-RU" altLang="x-none" dirty="0" err="1" smtClean="0"/>
              <a:t>вақте</a:t>
            </a:r>
            <a:r>
              <a:rPr lang="ru-RU" altLang="x-none" dirty="0" smtClean="0"/>
              <a:t>, </a:t>
            </a:r>
            <a:r>
              <a:rPr lang="ru-RU" altLang="x-none" dirty="0" err="1" smtClean="0"/>
              <a:t>ки</a:t>
            </a:r>
            <a:r>
              <a:rPr lang="ru-RU" altLang="x-none" dirty="0" smtClean="0"/>
              <a:t> </a:t>
            </a:r>
            <a:r>
              <a:rPr lang="ru-RU" altLang="x-none" dirty="0" err="1"/>
              <a:t>бемористон</a:t>
            </a:r>
            <a:r>
              <a:rPr lang="ru-RU" altLang="x-none" dirty="0"/>
              <a:t> барои </a:t>
            </a:r>
            <a:r>
              <a:rPr lang="ru-RU" altLang="x-none" dirty="0" err="1"/>
              <a:t>бемори</a:t>
            </a:r>
            <a:r>
              <a:rPr lang="ru-RU" altLang="x-none" dirty="0"/>
              <a:t> </a:t>
            </a:r>
            <a:r>
              <a:rPr lang="ru-RU" altLang="x-none" dirty="0" err="1"/>
              <a:t>мушаххас</a:t>
            </a:r>
            <a:r>
              <a:rPr lang="ru-RU" altLang="x-none" dirty="0"/>
              <a:t> </a:t>
            </a:r>
            <a:r>
              <a:rPr lang="ru-RU" altLang="x-none" dirty="0" err="1"/>
              <a:t>сарф</a:t>
            </a:r>
            <a:r>
              <a:rPr lang="ru-RU" altLang="x-none" dirty="0"/>
              <a:t> </a:t>
            </a:r>
            <a:r>
              <a:rPr lang="ru-RU" altLang="x-none" dirty="0" err="1" smtClean="0"/>
              <a:t>мекунад</a:t>
            </a:r>
            <a:r>
              <a:rPr lang="ru-RU" altLang="x-none" dirty="0" smtClean="0"/>
              <a:t>.  </a:t>
            </a:r>
            <a:endParaRPr lang="en-US" altLang="x-none" dirty="0"/>
          </a:p>
          <a:p>
            <a:r>
              <a:rPr lang="ru-RU" altLang="x-none" dirty="0" err="1" smtClean="0"/>
              <a:t>Сифат</a:t>
            </a:r>
            <a:r>
              <a:rPr lang="ru-RU" altLang="x-none" dirty="0" smtClean="0"/>
              <a:t>  </a:t>
            </a:r>
            <a:endParaRPr lang="en-US" altLang="x-none" dirty="0"/>
          </a:p>
          <a:p>
            <a:pPr lvl="1"/>
            <a:r>
              <a:rPr lang="ru-RU" altLang="x-none" dirty="0" err="1" smtClean="0"/>
              <a:t>Қаноатмандии</a:t>
            </a:r>
            <a:r>
              <a:rPr lang="ru-RU" altLang="x-none" dirty="0" smtClean="0"/>
              <a:t> </a:t>
            </a:r>
            <a:r>
              <a:rPr lang="ru-RU" altLang="x-none" dirty="0" err="1" smtClean="0"/>
              <a:t>мизоҷон</a:t>
            </a:r>
            <a:r>
              <a:rPr lang="ru-RU" altLang="x-none" dirty="0" smtClean="0"/>
              <a:t> </a:t>
            </a:r>
            <a:endParaRPr lang="en-US" altLang="x-none" dirty="0"/>
          </a:p>
        </p:txBody>
      </p:sp>
      <p:sp>
        <p:nvSpPr>
          <p:cNvPr id="5222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altLang="x-none" sz="1400" dirty="0">
                <a:solidFill>
                  <a:schemeClr val="bg1"/>
                </a:solidFill>
                <a:latin typeface="Arial Narrow" panose="020B0606020202030204" pitchFamily="34" charset="0"/>
              </a:rPr>
              <a:t>Type the proposal name here</a:t>
            </a:r>
            <a:endParaRPr lang="en-GB" altLang="x-none" sz="1400" dirty="0"/>
          </a:p>
        </p:txBody>
      </p:sp>
    </p:spTree>
    <p:extLst>
      <p:ext uri="{BB962C8B-B14F-4D97-AF65-F5344CB8AC3E}">
        <p14:creationId xmlns:p14="http://schemas.microsoft.com/office/powerpoint/2010/main" val="3976592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altLang="x-none" dirty="0" err="1" smtClean="0"/>
              <a:t>Хусусиятҳои</a:t>
            </a:r>
            <a:r>
              <a:rPr lang="ru-RU" altLang="x-none" dirty="0" smtClean="0"/>
              <a:t> </a:t>
            </a:r>
            <a:r>
              <a:rPr lang="ru-RU" altLang="x-none" dirty="0" err="1" smtClean="0"/>
              <a:t>нишондиҳандаҳои</a:t>
            </a:r>
            <a:r>
              <a:rPr lang="ru-RU" altLang="x-none" dirty="0" smtClean="0"/>
              <a:t> </a:t>
            </a:r>
            <a:r>
              <a:rPr lang="ru-RU" altLang="x-none" dirty="0" err="1" smtClean="0"/>
              <a:t>муфиди</a:t>
            </a:r>
            <a:r>
              <a:rPr lang="ru-RU" altLang="x-none" dirty="0" smtClean="0"/>
              <a:t> </a:t>
            </a:r>
            <a:r>
              <a:rPr lang="ru-RU" altLang="x-none" dirty="0" err="1" smtClean="0"/>
              <a:t>натиҷагирӣ</a:t>
            </a:r>
            <a:r>
              <a:rPr lang="ru-RU" altLang="x-none" dirty="0" smtClean="0"/>
              <a:t> </a:t>
            </a:r>
            <a:endParaRPr lang="hr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altLang="x-none" dirty="0" smtClean="0"/>
              <a:t>Ба </a:t>
            </a:r>
            <a:r>
              <a:rPr lang="ru-RU" altLang="x-none" dirty="0" err="1" smtClean="0"/>
              <a:t>маврид</a:t>
            </a:r>
            <a:r>
              <a:rPr lang="ru-RU" altLang="x-none" dirty="0" smtClean="0"/>
              <a:t> </a:t>
            </a:r>
            <a:r>
              <a:rPr lang="ru-RU" altLang="x-none" dirty="0" err="1" smtClean="0"/>
              <a:t>ҳастанд</a:t>
            </a:r>
            <a:r>
              <a:rPr lang="ru-RU" altLang="x-none" dirty="0" smtClean="0"/>
              <a:t>. </a:t>
            </a:r>
            <a:r>
              <a:rPr lang="ru-RU" altLang="x-none" dirty="0" err="1" smtClean="0"/>
              <a:t>Ҷанбаҳои</a:t>
            </a:r>
            <a:r>
              <a:rPr lang="ru-RU" altLang="x-none" dirty="0" smtClean="0"/>
              <a:t> </a:t>
            </a:r>
            <a:r>
              <a:rPr lang="ru-RU" altLang="x-none" dirty="0" err="1" smtClean="0"/>
              <a:t>дурусти</a:t>
            </a:r>
            <a:r>
              <a:rPr lang="ru-RU" altLang="x-none" dirty="0" smtClean="0"/>
              <a:t> ба </a:t>
            </a:r>
            <a:r>
              <a:rPr lang="ru-RU" altLang="x-none" dirty="0" err="1" smtClean="0"/>
              <a:t>кор</a:t>
            </a:r>
            <a:r>
              <a:rPr lang="ru-RU" altLang="x-none" dirty="0" smtClean="0"/>
              <a:t> </a:t>
            </a:r>
            <a:r>
              <a:rPr lang="ru-RU" altLang="x-none" dirty="0" err="1" smtClean="0"/>
              <a:t>алоқамандро</a:t>
            </a:r>
            <a:r>
              <a:rPr lang="ru-RU" altLang="x-none" dirty="0" smtClean="0"/>
              <a:t> </a:t>
            </a:r>
            <a:r>
              <a:rPr lang="ru-RU" altLang="x-none" dirty="0" err="1" smtClean="0"/>
              <a:t>андозагирӣ</a:t>
            </a:r>
            <a:r>
              <a:rPr lang="ru-RU" altLang="x-none" dirty="0" smtClean="0"/>
              <a:t> </a:t>
            </a:r>
            <a:r>
              <a:rPr lang="ru-RU" altLang="x-none" dirty="0" err="1" smtClean="0"/>
              <a:t>менамоянд</a:t>
            </a:r>
            <a:r>
              <a:rPr lang="tg-Cyrl-TJ" altLang="x-none" dirty="0" smtClean="0"/>
              <a:t> </a:t>
            </a:r>
            <a:endParaRPr lang="en-US" altLang="x-none" dirty="0"/>
          </a:p>
          <a:p>
            <a:r>
              <a:rPr lang="ru-RU" altLang="x-none" dirty="0" err="1" smtClean="0"/>
              <a:t>Қобили</a:t>
            </a:r>
            <a:r>
              <a:rPr lang="ru-RU" altLang="x-none" dirty="0" smtClean="0"/>
              <a:t> </a:t>
            </a:r>
            <a:r>
              <a:rPr lang="ru-RU" altLang="x-none" dirty="0" err="1" smtClean="0"/>
              <a:t>санҷидан</a:t>
            </a:r>
            <a:r>
              <a:rPr lang="ru-RU" altLang="x-none" dirty="0" smtClean="0"/>
              <a:t> </a:t>
            </a:r>
            <a:r>
              <a:rPr lang="ru-RU" altLang="x-none" dirty="0" err="1" smtClean="0"/>
              <a:t>ҳастанд</a:t>
            </a:r>
            <a:r>
              <a:rPr lang="ru-RU" altLang="x-none" dirty="0" smtClean="0"/>
              <a:t>. </a:t>
            </a:r>
            <a:r>
              <a:rPr lang="ru-RU" altLang="x-none" dirty="0" err="1" smtClean="0"/>
              <a:t>Онҳоро</a:t>
            </a:r>
            <a:r>
              <a:rPr lang="ru-RU" altLang="x-none" dirty="0" smtClean="0"/>
              <a:t> </a:t>
            </a:r>
            <a:r>
              <a:rPr lang="ru-RU" altLang="x-none" dirty="0" err="1" smtClean="0"/>
              <a:t>метавон</a:t>
            </a:r>
            <a:r>
              <a:rPr lang="ru-RU" altLang="x-none" dirty="0" smtClean="0"/>
              <a:t> </a:t>
            </a:r>
            <a:r>
              <a:rPr lang="ru-RU" altLang="x-none" dirty="0" err="1" smtClean="0"/>
              <a:t>мустақилона</a:t>
            </a:r>
            <a:r>
              <a:rPr lang="ru-RU" altLang="x-none" dirty="0" smtClean="0"/>
              <a:t> </a:t>
            </a:r>
            <a:r>
              <a:rPr lang="ru-RU" altLang="x-none" dirty="0" err="1" smtClean="0"/>
              <a:t>санҷид</a:t>
            </a:r>
            <a:endParaRPr lang="en-US" altLang="x-none" dirty="0"/>
          </a:p>
          <a:p>
            <a:r>
              <a:rPr lang="ru-RU" altLang="x-none" dirty="0" err="1" smtClean="0"/>
              <a:t>Дастрасанд</a:t>
            </a:r>
            <a:r>
              <a:rPr lang="ru-RU" altLang="x-none" dirty="0" smtClean="0"/>
              <a:t>. </a:t>
            </a:r>
            <a:r>
              <a:rPr lang="ru-RU" altLang="x-none" dirty="0" err="1" smtClean="0"/>
              <a:t>Сарчашмаҳо</a:t>
            </a:r>
            <a:r>
              <a:rPr lang="ru-RU" altLang="x-none" dirty="0" smtClean="0"/>
              <a:t> </a:t>
            </a:r>
            <a:r>
              <a:rPr lang="ru-RU" altLang="x-none" dirty="0" err="1" smtClean="0"/>
              <a:t>барои</a:t>
            </a:r>
            <a:r>
              <a:rPr lang="ru-RU" altLang="x-none" dirty="0" smtClean="0"/>
              <a:t> </a:t>
            </a:r>
            <a:r>
              <a:rPr lang="ru-RU" altLang="x-none" dirty="0" err="1" smtClean="0"/>
              <a:t>андозигирӣ</a:t>
            </a:r>
            <a:r>
              <a:rPr lang="ru-RU" altLang="x-none" dirty="0" smtClean="0"/>
              <a:t> </a:t>
            </a:r>
            <a:r>
              <a:rPr lang="ru-RU" altLang="x-none" dirty="0" err="1" smtClean="0"/>
              <a:t>мавҷуданд</a:t>
            </a:r>
            <a:endParaRPr lang="en-US" altLang="x-none" dirty="0"/>
          </a:p>
          <a:p>
            <a:r>
              <a:rPr lang="ru-RU" altLang="x-none" dirty="0" smtClean="0"/>
              <a:t>Нишондиҳандаҳои </a:t>
            </a:r>
            <a:r>
              <a:rPr lang="ru-RU" altLang="x-none" dirty="0" err="1" smtClean="0"/>
              <a:t>мувафаққият</a:t>
            </a:r>
            <a:r>
              <a:rPr lang="ru-RU" altLang="x-none" dirty="0" smtClean="0"/>
              <a:t>/</a:t>
            </a:r>
            <a:r>
              <a:rPr lang="ru-RU" altLang="x-none" dirty="0" err="1" smtClean="0"/>
              <a:t>нокомиро</a:t>
            </a:r>
            <a:r>
              <a:rPr lang="ru-RU" altLang="x-none" dirty="0" smtClean="0"/>
              <a:t> </a:t>
            </a:r>
            <a:r>
              <a:rPr lang="ru-RU" altLang="x-none" dirty="0" smtClean="0"/>
              <a:t>ба даст </a:t>
            </a:r>
            <a:r>
              <a:rPr lang="ru-RU" altLang="x-none" dirty="0" err="1" smtClean="0"/>
              <a:t>медароранд</a:t>
            </a:r>
            <a:endParaRPr lang="en-US" altLang="x-none" dirty="0"/>
          </a:p>
          <a:p>
            <a:r>
              <a:rPr lang="ru-RU" altLang="x-none" dirty="0" err="1" smtClean="0"/>
              <a:t>Ҳамаҷонибаанд</a:t>
            </a:r>
            <a:r>
              <a:rPr lang="ru-RU" altLang="x-none" dirty="0" smtClean="0"/>
              <a:t>.  </a:t>
            </a:r>
            <a:r>
              <a:rPr lang="ru-RU" altLang="x-none" dirty="0" err="1" smtClean="0"/>
              <a:t>Тамоми</a:t>
            </a:r>
            <a:r>
              <a:rPr lang="ru-RU" altLang="x-none" dirty="0" smtClean="0"/>
              <a:t> </a:t>
            </a:r>
            <a:r>
              <a:rPr lang="ru-RU" altLang="x-none" dirty="0" err="1" smtClean="0"/>
              <a:t>ҷанбаҳои</a:t>
            </a:r>
            <a:r>
              <a:rPr lang="ru-RU" altLang="x-none" dirty="0" smtClean="0"/>
              <a:t> </a:t>
            </a:r>
            <a:r>
              <a:rPr lang="ru-RU" altLang="x-none" dirty="0" err="1" smtClean="0"/>
              <a:t>натиҷагириро</a:t>
            </a:r>
            <a:r>
              <a:rPr lang="ru-RU" altLang="x-none" dirty="0" smtClean="0"/>
              <a:t> </a:t>
            </a:r>
            <a:r>
              <a:rPr lang="ru-RU" altLang="x-none" dirty="0" err="1" smtClean="0"/>
              <a:t>фаро</a:t>
            </a:r>
            <a:r>
              <a:rPr lang="ru-RU" altLang="x-none" dirty="0" smtClean="0"/>
              <a:t> </a:t>
            </a:r>
            <a:r>
              <a:rPr lang="ru-RU" altLang="x-none" dirty="0" err="1" smtClean="0"/>
              <a:t>мегиранд</a:t>
            </a:r>
            <a:endParaRPr lang="en-US" altLang="x-none" dirty="0"/>
          </a:p>
          <a:p>
            <a:r>
              <a:rPr lang="ru-RU" altLang="x-none" dirty="0" err="1" smtClean="0"/>
              <a:t>Масъулияти</a:t>
            </a:r>
            <a:r>
              <a:rPr lang="ru-RU" altLang="x-none" dirty="0" smtClean="0"/>
              <a:t> </a:t>
            </a:r>
            <a:r>
              <a:rPr lang="ru-RU" altLang="x-none" dirty="0" err="1" smtClean="0"/>
              <a:t>ҳисоботпазириро</a:t>
            </a:r>
            <a:r>
              <a:rPr lang="ru-RU" altLang="x-none" dirty="0" smtClean="0"/>
              <a:t> </a:t>
            </a:r>
            <a:r>
              <a:rPr lang="ru-RU" altLang="x-none" dirty="0" err="1" smtClean="0"/>
              <a:t>муайян</a:t>
            </a:r>
            <a:r>
              <a:rPr lang="ru-RU" altLang="x-none" dirty="0" smtClean="0"/>
              <a:t> </a:t>
            </a:r>
            <a:r>
              <a:rPr lang="ru-RU" altLang="x-none" dirty="0" err="1" smtClean="0"/>
              <a:t>мекунанд</a:t>
            </a:r>
            <a:r>
              <a:rPr lang="ru-RU" altLang="x-none" dirty="0" smtClean="0"/>
              <a:t>. </a:t>
            </a:r>
            <a:r>
              <a:rPr lang="ru-RU" altLang="x-none" dirty="0" err="1" smtClean="0"/>
              <a:t>Мустақиман</a:t>
            </a:r>
            <a:r>
              <a:rPr lang="ru-RU" altLang="x-none" dirty="0" smtClean="0"/>
              <a:t> ба </a:t>
            </a:r>
            <a:r>
              <a:rPr lang="ru-RU" altLang="x-none" dirty="0" err="1" smtClean="0"/>
              <a:t>натиҷагирии</a:t>
            </a:r>
            <a:r>
              <a:rPr lang="ru-RU" altLang="x-none" dirty="0" smtClean="0"/>
              <a:t> </a:t>
            </a:r>
            <a:r>
              <a:rPr lang="ru-RU" altLang="x-none" dirty="0" err="1" smtClean="0"/>
              <a:t>барномавӣ</a:t>
            </a:r>
            <a:r>
              <a:rPr lang="ru-RU" altLang="x-none" dirty="0" smtClean="0"/>
              <a:t> </a:t>
            </a:r>
            <a:r>
              <a:rPr lang="ru-RU" altLang="x-none" dirty="0" err="1" smtClean="0"/>
              <a:t>тааллуқ</a:t>
            </a:r>
            <a:r>
              <a:rPr lang="ru-RU" altLang="x-none" dirty="0" smtClean="0"/>
              <a:t> </a:t>
            </a:r>
            <a:r>
              <a:rPr lang="ru-RU" altLang="x-none" dirty="0" err="1" smtClean="0"/>
              <a:t>доранд</a:t>
            </a:r>
            <a:r>
              <a:rPr lang="tg-Cyrl-TJ" altLang="x-none" dirty="0" smtClean="0"/>
              <a:t> </a:t>
            </a:r>
            <a:endParaRPr lang="en-US" altLang="x-none" dirty="0"/>
          </a:p>
          <a:p>
            <a:r>
              <a:rPr lang="ru-RU" altLang="x-none" dirty="0" err="1" smtClean="0"/>
              <a:t>Холисона</a:t>
            </a:r>
            <a:r>
              <a:rPr lang="ru-RU" altLang="x-none" dirty="0" smtClean="0"/>
              <a:t> </a:t>
            </a:r>
            <a:r>
              <a:rPr lang="ru-RU" altLang="x-none" dirty="0" err="1" smtClean="0"/>
              <a:t>ва</a:t>
            </a:r>
            <a:r>
              <a:rPr lang="ru-RU" altLang="x-none" dirty="0" smtClean="0"/>
              <a:t> </a:t>
            </a:r>
            <a:r>
              <a:rPr lang="ru-RU" altLang="x-none" dirty="0" err="1" smtClean="0"/>
              <a:t>беғаразонаанд</a:t>
            </a:r>
            <a:r>
              <a:rPr lang="ru-RU" altLang="x-none" dirty="0" smtClean="0"/>
              <a:t> </a:t>
            </a:r>
            <a:endParaRPr lang="hr-BA" dirty="0"/>
          </a:p>
        </p:txBody>
      </p:sp>
    </p:spTree>
    <p:extLst>
      <p:ext uri="{BB962C8B-B14F-4D97-AF65-F5344CB8AC3E}">
        <p14:creationId xmlns:p14="http://schemas.microsoft.com/office/powerpoint/2010/main" val="989072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err="1" smtClean="0"/>
              <a:t>Нишондиҳандаҳои</a:t>
            </a:r>
            <a:r>
              <a:rPr lang="ru-RU" dirty="0" smtClean="0"/>
              <a:t> </a:t>
            </a:r>
            <a:r>
              <a:rPr lang="ru-RU" dirty="0" err="1" smtClean="0"/>
              <a:t>натиҷагирӣ</a:t>
            </a:r>
            <a:r>
              <a:rPr lang="en-US" dirty="0" smtClean="0"/>
              <a:t>:</a:t>
            </a:r>
            <a:r>
              <a:rPr lang="tg-Cyrl-TJ" dirty="0" smtClean="0"/>
              <a:t> мулоҳизоти </a:t>
            </a:r>
            <a:r>
              <a:rPr lang="tg-Cyrl-TJ" dirty="0" smtClean="0"/>
              <a:t>ниҳоӣ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0605655" cy="4351338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dirty="0" smtClean="0"/>
              <a:t>Нишондиҳандаҳои </a:t>
            </a:r>
            <a:r>
              <a:rPr lang="ru-RU" dirty="0" err="1" smtClean="0"/>
              <a:t>хуби</a:t>
            </a:r>
            <a:r>
              <a:rPr lang="ru-RU" dirty="0" smtClean="0"/>
              <a:t> </a:t>
            </a:r>
            <a:r>
              <a:rPr lang="ru-RU" dirty="0" err="1" smtClean="0"/>
              <a:t>натиҷагирӣ</a:t>
            </a:r>
            <a:r>
              <a:rPr lang="ru-RU" dirty="0" smtClean="0"/>
              <a:t> </a:t>
            </a:r>
            <a:r>
              <a:rPr lang="ru-RU" dirty="0" smtClean="0"/>
              <a:t>ба </a:t>
            </a:r>
            <a:r>
              <a:rPr lang="ru-RU" dirty="0" err="1" smtClean="0"/>
              <a:t>Ҳукумат</a:t>
            </a:r>
            <a:r>
              <a:rPr lang="ru-RU" dirty="0" smtClean="0"/>
              <a:t> </a:t>
            </a:r>
            <a:r>
              <a:rPr lang="ru-RU" dirty="0" err="1" smtClean="0"/>
              <a:t>имконияти</a:t>
            </a:r>
            <a:r>
              <a:rPr lang="ru-RU" dirty="0" smtClean="0"/>
              <a:t> </a:t>
            </a:r>
            <a:r>
              <a:rPr lang="ru-RU" dirty="0" err="1" smtClean="0"/>
              <a:t>ворид</a:t>
            </a:r>
            <a:r>
              <a:rPr lang="ru-RU" dirty="0" smtClean="0"/>
              <a:t> </a:t>
            </a:r>
            <a:r>
              <a:rPr lang="ru-RU" dirty="0" err="1" smtClean="0"/>
              <a:t>намудани</a:t>
            </a:r>
            <a:r>
              <a:rPr lang="ru-RU" dirty="0" smtClean="0"/>
              <a:t> </a:t>
            </a:r>
            <a:r>
              <a:rPr lang="ru-RU" dirty="0" err="1" smtClean="0"/>
              <a:t>дигаргуниҳо</a:t>
            </a:r>
            <a:r>
              <a:rPr lang="ru-RU" dirty="0" smtClean="0"/>
              <a:t> ва </a:t>
            </a:r>
            <a:r>
              <a:rPr lang="ru-RU" dirty="0" err="1" smtClean="0"/>
              <a:t>назорат</a:t>
            </a:r>
            <a:r>
              <a:rPr lang="ru-RU" dirty="0" smtClean="0"/>
              <a:t> аз </a:t>
            </a:r>
            <a:r>
              <a:rPr lang="ru-RU" dirty="0" err="1" smtClean="0"/>
              <a:t>болои</a:t>
            </a:r>
            <a:r>
              <a:rPr lang="ru-RU" dirty="0" smtClean="0"/>
              <a:t> </a:t>
            </a:r>
            <a:r>
              <a:rPr lang="ru-RU" dirty="0" err="1" smtClean="0"/>
              <a:t>онро</a:t>
            </a:r>
            <a:r>
              <a:rPr lang="ru-RU" dirty="0" smtClean="0"/>
              <a:t> </a:t>
            </a:r>
            <a:r>
              <a:rPr lang="ru-RU" dirty="0" err="1" smtClean="0"/>
              <a:t>медиҳад</a:t>
            </a:r>
            <a:r>
              <a:rPr lang="ru-RU" dirty="0" smtClean="0"/>
              <a:t>, </a:t>
            </a:r>
            <a:r>
              <a:rPr lang="ru-RU" dirty="0" err="1" smtClean="0"/>
              <a:t>ки</a:t>
            </a:r>
            <a:r>
              <a:rPr lang="ru-RU" dirty="0" smtClean="0"/>
              <a:t> </a:t>
            </a:r>
            <a:r>
              <a:rPr lang="ru-RU" dirty="0" err="1" smtClean="0"/>
              <a:t>оё</a:t>
            </a:r>
            <a:r>
              <a:rPr lang="ru-RU" dirty="0" smtClean="0"/>
              <a:t> ин </a:t>
            </a:r>
            <a:r>
              <a:rPr lang="ru-RU" dirty="0" err="1" smtClean="0"/>
              <a:t>тағйирот</a:t>
            </a:r>
            <a:r>
              <a:rPr lang="ru-RU" dirty="0" smtClean="0"/>
              <a:t> кори </a:t>
            </a:r>
            <a:r>
              <a:rPr lang="ru-RU" dirty="0" err="1" smtClean="0"/>
              <a:t>муассиса</a:t>
            </a:r>
            <a:r>
              <a:rPr lang="ru-RU" dirty="0" smtClean="0"/>
              <a:t>, </a:t>
            </a:r>
            <a:r>
              <a:rPr lang="ru-RU" dirty="0" err="1" smtClean="0"/>
              <a:t>шуъба</a:t>
            </a:r>
            <a:r>
              <a:rPr lang="ru-RU" dirty="0" smtClean="0"/>
              <a:t> ё </a:t>
            </a:r>
            <a:r>
              <a:rPr lang="ru-RU" dirty="0" err="1" smtClean="0"/>
              <a:t>барномаи</a:t>
            </a:r>
            <a:r>
              <a:rPr lang="ru-RU" dirty="0" smtClean="0"/>
              <a:t> </a:t>
            </a:r>
            <a:r>
              <a:rPr lang="ru-RU" dirty="0" err="1" smtClean="0"/>
              <a:t>муайянро</a:t>
            </a:r>
            <a:r>
              <a:rPr lang="ru-RU" dirty="0" smtClean="0"/>
              <a:t> </a:t>
            </a:r>
            <a:r>
              <a:rPr lang="ru-RU" dirty="0" err="1" smtClean="0"/>
              <a:t>беҳтар</a:t>
            </a:r>
            <a:r>
              <a:rPr lang="ru-RU" dirty="0" smtClean="0"/>
              <a:t> </a:t>
            </a:r>
            <a:r>
              <a:rPr lang="ru-RU" dirty="0" err="1" smtClean="0"/>
              <a:t>мекунад</a:t>
            </a:r>
            <a:r>
              <a:rPr lang="ru-RU" dirty="0" smtClean="0"/>
              <a:t>, </a:t>
            </a:r>
            <a:r>
              <a:rPr lang="ru-RU" dirty="0" err="1" smtClean="0"/>
              <a:t>яъне</a:t>
            </a:r>
            <a:r>
              <a:rPr lang="ru-RU" dirty="0" smtClean="0"/>
              <a:t> </a:t>
            </a:r>
            <a:r>
              <a:rPr lang="ru-RU" dirty="0" err="1" smtClean="0"/>
              <a:t>сифати</a:t>
            </a:r>
            <a:r>
              <a:rPr lang="ru-RU" dirty="0" smtClean="0"/>
              <a:t> </a:t>
            </a:r>
            <a:r>
              <a:rPr lang="ru-RU" dirty="0" err="1" smtClean="0"/>
              <a:t>зандагии</a:t>
            </a:r>
            <a:r>
              <a:rPr lang="ru-RU" dirty="0" smtClean="0"/>
              <a:t>  </a:t>
            </a:r>
            <a:r>
              <a:rPr lang="ru-RU" dirty="0" err="1" smtClean="0"/>
              <a:t>истеъмолкунанда-мизоҷро</a:t>
            </a:r>
            <a:r>
              <a:rPr lang="ru-RU" dirty="0" smtClean="0"/>
              <a:t> </a:t>
            </a:r>
            <a:r>
              <a:rPr lang="ru-RU" dirty="0" err="1" smtClean="0"/>
              <a:t>беҳтар</a:t>
            </a:r>
            <a:r>
              <a:rPr lang="ru-RU" dirty="0" smtClean="0"/>
              <a:t> </a:t>
            </a:r>
            <a:r>
              <a:rPr lang="ru-RU" dirty="0" err="1" smtClean="0"/>
              <a:t>мекунад</a:t>
            </a:r>
            <a:r>
              <a:rPr lang="ru-RU" dirty="0" smtClean="0"/>
              <a:t> ё </a:t>
            </a:r>
            <a:r>
              <a:rPr lang="ru-RU" dirty="0" smtClean="0"/>
              <a:t>на.</a:t>
            </a:r>
            <a:endParaRPr lang="ru-RU" dirty="0"/>
          </a:p>
          <a:p>
            <a:pPr algn="just"/>
            <a:r>
              <a:rPr lang="ru-RU" dirty="0" smtClean="0"/>
              <a:t>Се </a:t>
            </a:r>
            <a:r>
              <a:rPr lang="ru-RU" dirty="0" err="1" smtClean="0"/>
              <a:t>нишодиҳандаи</a:t>
            </a:r>
            <a:r>
              <a:rPr lang="ru-RU" dirty="0" smtClean="0"/>
              <a:t> </a:t>
            </a:r>
            <a:r>
              <a:rPr lang="ru-RU" dirty="0" err="1" smtClean="0"/>
              <a:t>умдаи</a:t>
            </a:r>
            <a:r>
              <a:rPr lang="ru-RU" dirty="0" smtClean="0"/>
              <a:t> </a:t>
            </a:r>
            <a:r>
              <a:rPr lang="ru-RU" dirty="0" err="1" smtClean="0"/>
              <a:t>натиҷагирӣ</a:t>
            </a:r>
            <a:r>
              <a:rPr lang="ru-RU" dirty="0" smtClean="0"/>
              <a:t>: </a:t>
            </a:r>
            <a:r>
              <a:rPr lang="ru-RU" dirty="0" err="1"/>
              <a:t>Ч</a:t>
            </a:r>
            <a:r>
              <a:rPr lang="ru-RU" dirty="0" err="1" smtClean="0"/>
              <a:t>и</a:t>
            </a:r>
            <a:r>
              <a:rPr lang="ru-RU" dirty="0" smtClean="0"/>
              <a:t> </a:t>
            </a:r>
            <a:r>
              <a:rPr lang="ru-RU" dirty="0" err="1" smtClean="0"/>
              <a:t>қадар</a:t>
            </a:r>
            <a:r>
              <a:rPr lang="ru-RU" dirty="0" smtClean="0"/>
              <a:t> </a:t>
            </a:r>
            <a:r>
              <a:rPr lang="ru-RU" dirty="0" err="1" smtClean="0"/>
              <a:t>корҳоро</a:t>
            </a:r>
            <a:r>
              <a:rPr lang="ru-RU" dirty="0" smtClean="0"/>
              <a:t> ба </a:t>
            </a:r>
            <a:r>
              <a:rPr lang="ru-RU" dirty="0" err="1" smtClean="0"/>
              <a:t>анҷом</a:t>
            </a:r>
            <a:r>
              <a:rPr lang="ru-RU" dirty="0" smtClean="0"/>
              <a:t> </a:t>
            </a:r>
            <a:r>
              <a:rPr lang="ru-RU" dirty="0" err="1" smtClean="0"/>
              <a:t>расонидем</a:t>
            </a:r>
            <a:r>
              <a:rPr lang="ru-RU" dirty="0" smtClean="0"/>
              <a:t>? </a:t>
            </a:r>
            <a:r>
              <a:rPr lang="ru-RU" dirty="0" smtClean="0"/>
              <a:t>То </a:t>
            </a:r>
            <a:r>
              <a:rPr lang="ru-RU" dirty="0" err="1" smtClean="0"/>
              <a:t>кадом</a:t>
            </a:r>
            <a:r>
              <a:rPr lang="ru-RU" dirty="0" smtClean="0"/>
              <a:t> </a:t>
            </a:r>
            <a:r>
              <a:rPr lang="ru-RU" dirty="0" err="1" smtClean="0"/>
              <a:t>андоза</a:t>
            </a:r>
            <a:r>
              <a:rPr lang="ru-RU" dirty="0" smtClean="0"/>
              <a:t> </a:t>
            </a:r>
            <a:r>
              <a:rPr lang="ru-RU" dirty="0" err="1" smtClean="0"/>
              <a:t>хуб</a:t>
            </a:r>
            <a:r>
              <a:rPr lang="ru-RU" dirty="0" smtClean="0"/>
              <a:t> </a:t>
            </a:r>
            <a:r>
              <a:rPr lang="ru-RU" dirty="0" err="1" smtClean="0"/>
              <a:t>иҷро</a:t>
            </a:r>
            <a:r>
              <a:rPr lang="ru-RU" dirty="0" smtClean="0"/>
              <a:t> </a:t>
            </a:r>
            <a:r>
              <a:rPr lang="ru-RU" dirty="0" err="1" smtClean="0"/>
              <a:t>намудем</a:t>
            </a:r>
            <a:r>
              <a:rPr lang="ru-RU" dirty="0" smtClean="0"/>
              <a:t>? Аз ин </a:t>
            </a:r>
            <a:r>
              <a:rPr lang="ru-RU" dirty="0" err="1" smtClean="0"/>
              <a:t>кор</a:t>
            </a:r>
            <a:r>
              <a:rPr lang="ru-RU" dirty="0" smtClean="0"/>
              <a:t> </a:t>
            </a:r>
            <a:r>
              <a:rPr lang="ru-RU" dirty="0" err="1" smtClean="0"/>
              <a:t>оё</a:t>
            </a:r>
            <a:r>
              <a:rPr lang="ru-RU" dirty="0" smtClean="0"/>
              <a:t> </a:t>
            </a:r>
            <a:r>
              <a:rPr lang="ru-RU" dirty="0" err="1" smtClean="0"/>
              <a:t>ҳоли</a:t>
            </a:r>
            <a:r>
              <a:rPr lang="ru-RU" dirty="0" smtClean="0"/>
              <a:t> </a:t>
            </a:r>
            <a:r>
              <a:rPr lang="ru-RU" dirty="0" err="1" smtClean="0"/>
              <a:t>касе</a:t>
            </a:r>
            <a:r>
              <a:rPr lang="ru-RU" dirty="0" smtClean="0"/>
              <a:t> </a:t>
            </a:r>
            <a:r>
              <a:rPr lang="ru-RU" dirty="0" err="1" smtClean="0"/>
              <a:t>беҳтар</a:t>
            </a:r>
            <a:r>
              <a:rPr lang="ru-RU" dirty="0" smtClean="0"/>
              <a:t> </a:t>
            </a:r>
            <a:r>
              <a:rPr lang="ru-RU" dirty="0" err="1" smtClean="0"/>
              <a:t>шуд</a:t>
            </a:r>
            <a:r>
              <a:rPr lang="ru-RU" dirty="0" smtClean="0"/>
              <a:t>? </a:t>
            </a:r>
            <a:endParaRPr lang="ru-RU" dirty="0" smtClean="0"/>
          </a:p>
          <a:p>
            <a:pPr algn="just"/>
            <a:r>
              <a:rPr lang="ru-RU" dirty="0" err="1" smtClean="0"/>
              <a:t>Нишондиҳандиҳандаҳои</a:t>
            </a:r>
            <a:r>
              <a:rPr lang="ru-RU" dirty="0" smtClean="0"/>
              <a:t> </a:t>
            </a:r>
            <a:r>
              <a:rPr lang="ru-RU" dirty="0" err="1" smtClean="0"/>
              <a:t>самаранокии</a:t>
            </a:r>
            <a:r>
              <a:rPr lang="ru-RU" dirty="0" smtClean="0"/>
              <a:t> </a:t>
            </a:r>
            <a:r>
              <a:rPr lang="ru-RU" dirty="0" err="1" smtClean="0"/>
              <a:t>бештар</a:t>
            </a:r>
            <a:r>
              <a:rPr lang="ru-RU" dirty="0" smtClean="0"/>
              <a:t> </a:t>
            </a:r>
            <a:r>
              <a:rPr lang="ru-RU" dirty="0" err="1" smtClean="0"/>
              <a:t>муҳим</a:t>
            </a:r>
            <a:r>
              <a:rPr lang="ru-RU" dirty="0" smtClean="0"/>
              <a:t> </a:t>
            </a:r>
            <a:r>
              <a:rPr lang="ru-RU" dirty="0" err="1" smtClean="0"/>
              <a:t>онҳое</a:t>
            </a:r>
            <a:r>
              <a:rPr lang="ru-RU" dirty="0" smtClean="0"/>
              <a:t> </a:t>
            </a:r>
            <a:r>
              <a:rPr lang="ru-RU" dirty="0" err="1" smtClean="0"/>
              <a:t>ҳастанд</a:t>
            </a:r>
            <a:r>
              <a:rPr lang="ru-RU" dirty="0" smtClean="0"/>
              <a:t>, </a:t>
            </a:r>
            <a:r>
              <a:rPr lang="ru-RU" dirty="0" err="1" smtClean="0"/>
              <a:t>ки</a:t>
            </a:r>
            <a:r>
              <a:rPr lang="ru-RU" dirty="0" smtClean="0"/>
              <a:t> </a:t>
            </a:r>
            <a:r>
              <a:rPr lang="ru-RU" dirty="0" smtClean="0"/>
              <a:t>ба </a:t>
            </a:r>
            <a:r>
              <a:rPr lang="ru-RU" dirty="0" err="1" smtClean="0"/>
              <a:t>мо</a:t>
            </a:r>
            <a:r>
              <a:rPr lang="ru-RU" dirty="0" smtClean="0"/>
              <a:t> </a:t>
            </a:r>
            <a:r>
              <a:rPr lang="ru-RU" dirty="0" err="1" smtClean="0"/>
              <a:t>мегуянд</a:t>
            </a:r>
            <a:r>
              <a:rPr lang="ru-RU" dirty="0" smtClean="0"/>
              <a:t>, </a:t>
            </a:r>
            <a:r>
              <a:rPr lang="ru-RU" dirty="0" err="1" smtClean="0"/>
              <a:t>ки</a:t>
            </a:r>
            <a:r>
              <a:rPr lang="ru-RU" dirty="0" smtClean="0"/>
              <a:t> дар </a:t>
            </a:r>
            <a:r>
              <a:rPr lang="ru-RU" dirty="0" err="1" smtClean="0"/>
              <a:t>натиҷаи</a:t>
            </a:r>
            <a:r>
              <a:rPr lang="ru-RU" dirty="0" smtClean="0"/>
              <a:t>  ин </a:t>
            </a:r>
            <a:r>
              <a:rPr lang="ru-RU" dirty="0" err="1" smtClean="0"/>
              <a:t>хидматрасонҳо</a:t>
            </a:r>
            <a:r>
              <a:rPr lang="ru-RU" dirty="0" smtClean="0"/>
              <a:t> </a:t>
            </a:r>
            <a:r>
              <a:rPr lang="ru-RU" dirty="0" err="1" smtClean="0"/>
              <a:t>ҳоли</a:t>
            </a:r>
            <a:r>
              <a:rPr lang="ru-RU" dirty="0" smtClean="0"/>
              <a:t> </a:t>
            </a:r>
            <a:r>
              <a:rPr lang="ru-RU" dirty="0" err="1" smtClean="0"/>
              <a:t>истеъмолкунанда</a:t>
            </a:r>
            <a:r>
              <a:rPr lang="ru-RU" dirty="0" smtClean="0"/>
              <a:t> ё </a:t>
            </a:r>
            <a:r>
              <a:rPr lang="ru-RU" dirty="0" err="1" smtClean="0"/>
              <a:t>мизоҷони</a:t>
            </a:r>
            <a:r>
              <a:rPr lang="ru-RU" dirty="0" smtClean="0"/>
              <a:t> </a:t>
            </a:r>
            <a:r>
              <a:rPr lang="ru-RU" dirty="0" err="1" smtClean="0"/>
              <a:t>мо</a:t>
            </a:r>
            <a:r>
              <a:rPr lang="ru-RU" dirty="0" smtClean="0"/>
              <a:t> </a:t>
            </a:r>
            <a:r>
              <a:rPr lang="ru-RU" dirty="0" err="1" smtClean="0"/>
              <a:t>беҳтар</a:t>
            </a:r>
            <a:r>
              <a:rPr lang="ru-RU" dirty="0" smtClean="0"/>
              <a:t> </a:t>
            </a:r>
            <a:r>
              <a:rPr lang="ru-RU" dirty="0" err="1" smtClean="0"/>
              <a:t>шуд</a:t>
            </a:r>
            <a:r>
              <a:rPr lang="ru-RU" dirty="0" smtClean="0"/>
              <a:t>. Дар </a:t>
            </a:r>
            <a:r>
              <a:rPr lang="ru-RU" dirty="0" err="1" smtClean="0"/>
              <a:t>ҷойи</a:t>
            </a:r>
            <a:r>
              <a:rPr lang="ru-RU" dirty="0" smtClean="0"/>
              <a:t> </a:t>
            </a:r>
            <a:r>
              <a:rPr lang="ru-RU" dirty="0" err="1" smtClean="0"/>
              <a:t>дуюм</a:t>
            </a:r>
            <a:r>
              <a:rPr lang="ru-RU" dirty="0" smtClean="0"/>
              <a:t> он </a:t>
            </a:r>
            <a:r>
              <a:rPr lang="ru-RU" dirty="0" err="1" smtClean="0"/>
              <a:t>нишодиҳандаҳое</a:t>
            </a:r>
            <a:r>
              <a:rPr lang="ru-RU" dirty="0" smtClean="0"/>
              <a:t> </a:t>
            </a:r>
            <a:r>
              <a:rPr lang="ru-RU" dirty="0" err="1" smtClean="0"/>
              <a:t>ҳастанд</a:t>
            </a:r>
            <a:r>
              <a:rPr lang="ru-RU" dirty="0" smtClean="0"/>
              <a:t>, </a:t>
            </a:r>
            <a:r>
              <a:rPr lang="ru-RU" dirty="0" err="1" smtClean="0"/>
              <a:t>ки</a:t>
            </a:r>
            <a:r>
              <a:rPr lang="ru-RU" dirty="0" smtClean="0"/>
              <a:t> ба </a:t>
            </a:r>
            <a:r>
              <a:rPr lang="ru-RU" dirty="0" err="1" smtClean="0"/>
              <a:t>мо</a:t>
            </a:r>
            <a:r>
              <a:rPr lang="ru-RU" dirty="0" smtClean="0"/>
              <a:t>  дар </a:t>
            </a:r>
            <a:r>
              <a:rPr lang="ru-RU" dirty="0" err="1" smtClean="0"/>
              <a:t>бораи</a:t>
            </a:r>
            <a:r>
              <a:rPr lang="ru-RU" dirty="0" smtClean="0"/>
              <a:t> он </a:t>
            </a:r>
            <a:r>
              <a:rPr lang="ru-RU" dirty="0" err="1" smtClean="0"/>
              <a:t>мегуянд</a:t>
            </a:r>
            <a:r>
              <a:rPr lang="ru-RU" dirty="0" smtClean="0"/>
              <a:t>, </a:t>
            </a:r>
            <a:r>
              <a:rPr lang="ru-RU" dirty="0" err="1" smtClean="0"/>
              <a:t>ки</a:t>
            </a:r>
            <a:r>
              <a:rPr lang="ru-RU" dirty="0" smtClean="0"/>
              <a:t> </a:t>
            </a:r>
            <a:r>
              <a:rPr lang="ru-RU" dirty="0" err="1" smtClean="0"/>
              <a:t>хидматрасонӣ</a:t>
            </a:r>
            <a:r>
              <a:rPr lang="ru-RU" dirty="0" smtClean="0"/>
              <a:t> ё </a:t>
            </a:r>
            <a:r>
              <a:rPr lang="ru-RU" dirty="0" err="1" smtClean="0"/>
              <a:t>фаъолият</a:t>
            </a:r>
            <a:r>
              <a:rPr lang="ru-RU" dirty="0" smtClean="0"/>
              <a:t> </a:t>
            </a:r>
            <a:r>
              <a:rPr lang="ru-RU" dirty="0" err="1" smtClean="0"/>
              <a:t>хуб</a:t>
            </a:r>
            <a:r>
              <a:rPr lang="ru-RU" dirty="0" smtClean="0"/>
              <a:t> </a:t>
            </a:r>
            <a:r>
              <a:rPr lang="ru-RU" dirty="0" err="1" smtClean="0"/>
              <a:t>иҷро</a:t>
            </a:r>
            <a:r>
              <a:rPr lang="ru-RU" dirty="0" smtClean="0"/>
              <a:t> </a:t>
            </a:r>
            <a:r>
              <a:rPr lang="ru-RU" dirty="0" err="1" smtClean="0"/>
              <a:t>шуд</a:t>
            </a:r>
            <a:r>
              <a:rPr lang="ru-RU" dirty="0" smtClean="0"/>
              <a:t>. </a:t>
            </a:r>
            <a:r>
              <a:rPr lang="ru-RU" dirty="0" err="1" smtClean="0"/>
              <a:t>Нишондиҳандаҳои</a:t>
            </a:r>
            <a:r>
              <a:rPr lang="ru-RU" dirty="0" smtClean="0"/>
              <a:t> </a:t>
            </a:r>
            <a:r>
              <a:rPr lang="ru-RU" dirty="0" err="1" smtClean="0"/>
              <a:t>нисбатан</a:t>
            </a:r>
            <a:r>
              <a:rPr lang="ru-RU" dirty="0" smtClean="0"/>
              <a:t> </a:t>
            </a:r>
            <a:r>
              <a:rPr lang="ru-RU" dirty="0" err="1" smtClean="0"/>
              <a:t>аҳамияти</a:t>
            </a:r>
            <a:r>
              <a:rPr lang="ru-RU" dirty="0" smtClean="0"/>
              <a:t> </a:t>
            </a:r>
            <a:r>
              <a:rPr lang="ru-RU" dirty="0" err="1" smtClean="0"/>
              <a:t>пастар</a:t>
            </a:r>
            <a:r>
              <a:rPr lang="ru-RU" dirty="0" smtClean="0"/>
              <a:t> </a:t>
            </a:r>
            <a:r>
              <a:rPr lang="ru-RU" dirty="0" err="1" smtClean="0"/>
              <a:t>дошта</a:t>
            </a:r>
            <a:r>
              <a:rPr lang="ru-RU" dirty="0" smtClean="0"/>
              <a:t> </a:t>
            </a:r>
            <a:r>
              <a:rPr lang="ru-RU" dirty="0" smtClean="0"/>
              <a:t>он </a:t>
            </a:r>
            <a:r>
              <a:rPr lang="ru-RU" dirty="0" err="1" smtClean="0"/>
              <a:t>нишондиҳандаҳое</a:t>
            </a:r>
            <a:r>
              <a:rPr lang="ru-RU" dirty="0" smtClean="0"/>
              <a:t> </a:t>
            </a:r>
            <a:r>
              <a:rPr lang="ru-RU" dirty="0" err="1" smtClean="0"/>
              <a:t>ҳастанд</a:t>
            </a:r>
            <a:r>
              <a:rPr lang="ru-RU" dirty="0" smtClean="0"/>
              <a:t>, </a:t>
            </a:r>
            <a:r>
              <a:rPr lang="ru-RU" dirty="0" err="1" smtClean="0"/>
              <a:t>ки</a:t>
            </a:r>
            <a:r>
              <a:rPr lang="ru-RU" dirty="0" smtClean="0"/>
              <a:t> дар </a:t>
            </a:r>
            <a:r>
              <a:rPr lang="ru-RU" dirty="0" err="1" smtClean="0"/>
              <a:t>бораи</a:t>
            </a:r>
            <a:r>
              <a:rPr lang="ru-RU" dirty="0" smtClean="0"/>
              <a:t> </a:t>
            </a:r>
            <a:r>
              <a:rPr lang="ru-RU" dirty="0" err="1" smtClean="0"/>
              <a:t>иҷроиши</a:t>
            </a:r>
            <a:r>
              <a:rPr lang="ru-RU" dirty="0" smtClean="0"/>
              <a:t> </a:t>
            </a:r>
            <a:r>
              <a:rPr lang="ru-RU" dirty="0" err="1" smtClean="0"/>
              <a:t>намуд</a:t>
            </a:r>
            <a:r>
              <a:rPr lang="ru-RU" dirty="0" smtClean="0"/>
              <a:t> ва </a:t>
            </a:r>
            <a:r>
              <a:rPr lang="ru-RU" dirty="0" err="1" smtClean="0"/>
              <a:t>ҳаҷми</a:t>
            </a:r>
            <a:r>
              <a:rPr lang="ru-RU" dirty="0" smtClean="0"/>
              <a:t> </a:t>
            </a:r>
            <a:r>
              <a:rPr lang="ru-RU" dirty="0" err="1" smtClean="0"/>
              <a:t>кор</a:t>
            </a:r>
            <a:r>
              <a:rPr lang="ru-RU" dirty="0" smtClean="0"/>
              <a:t> </a:t>
            </a:r>
            <a:r>
              <a:rPr lang="ru-RU" dirty="0" err="1" smtClean="0"/>
              <a:t>маълумот</a:t>
            </a:r>
            <a:r>
              <a:rPr lang="ru-RU" dirty="0" smtClean="0"/>
              <a:t> </a:t>
            </a:r>
            <a:r>
              <a:rPr lang="ru-RU" dirty="0" err="1" smtClean="0"/>
              <a:t>медиҳанд</a:t>
            </a:r>
            <a:r>
              <a:rPr lang="ru-RU" dirty="0" smtClean="0"/>
              <a:t>. </a:t>
            </a: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4293126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Нишондиҳандаҳои</a:t>
            </a:r>
            <a:r>
              <a:rPr lang="ru-RU" dirty="0" smtClean="0"/>
              <a:t> </a:t>
            </a:r>
            <a:r>
              <a:rPr lang="ru-RU" dirty="0" err="1" smtClean="0"/>
              <a:t>натиҷагирӣ</a:t>
            </a:r>
            <a:r>
              <a:rPr lang="ru-RU" dirty="0" smtClean="0"/>
              <a:t> </a:t>
            </a:r>
            <a:r>
              <a:rPr lang="hr-BA" dirty="0" smtClean="0"/>
              <a:t>: </a:t>
            </a:r>
            <a:r>
              <a:rPr lang="ru-RU" dirty="0" err="1" smtClean="0"/>
              <a:t>Чи</a:t>
            </a:r>
            <a:r>
              <a:rPr lang="ru-RU" dirty="0" smtClean="0"/>
              <a:t> </a:t>
            </a:r>
            <a:r>
              <a:rPr lang="ru-RU" dirty="0" err="1" smtClean="0"/>
              <a:t>муҳим</a:t>
            </a:r>
            <a:r>
              <a:rPr lang="ru-RU" dirty="0" smtClean="0"/>
              <a:t> </a:t>
            </a:r>
            <a:r>
              <a:rPr lang="ru-RU" dirty="0" err="1" smtClean="0"/>
              <a:t>аст</a:t>
            </a:r>
            <a:r>
              <a:rPr lang="hr-BA" dirty="0" smtClean="0"/>
              <a:t>?</a:t>
            </a:r>
            <a:endParaRPr lang="hr-BA" dirty="0"/>
          </a:p>
        </p:txBody>
      </p:sp>
      <p:pic>
        <p:nvPicPr>
          <p:cNvPr id="3074" name="Picture 2" descr="performance-measure-selection-criteria-clear-impact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6264" y="1778733"/>
            <a:ext cx="8822669" cy="4351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152400" y="1686507"/>
            <a:ext cx="3286836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Нишондиҳандаҳои </a:t>
            </a:r>
            <a:r>
              <a:rPr lang="ru-RU" dirty="0" err="1"/>
              <a:t>б</a:t>
            </a:r>
            <a:r>
              <a:rPr lang="ru-RU" dirty="0" err="1" smtClean="0"/>
              <a:t>ештар</a:t>
            </a:r>
            <a:r>
              <a:rPr lang="ru-RU" dirty="0" smtClean="0"/>
              <a:t> </a:t>
            </a:r>
            <a:r>
              <a:rPr lang="ru-RU" dirty="0" err="1" smtClean="0"/>
              <a:t>муҳими</a:t>
            </a:r>
            <a:r>
              <a:rPr lang="ru-RU" dirty="0" smtClean="0"/>
              <a:t> </a:t>
            </a:r>
            <a:r>
              <a:rPr lang="ru-RU" dirty="0" err="1" smtClean="0"/>
              <a:t>самранокӣ</a:t>
            </a:r>
            <a:r>
              <a:rPr lang="ru-RU" dirty="0" smtClean="0"/>
              <a:t> </a:t>
            </a:r>
            <a:r>
              <a:rPr lang="ru-RU" dirty="0" err="1" smtClean="0"/>
              <a:t>онҳое</a:t>
            </a:r>
            <a:r>
              <a:rPr lang="ru-RU" dirty="0" smtClean="0"/>
              <a:t> </a:t>
            </a:r>
            <a:r>
              <a:rPr lang="ru-RU" dirty="0" err="1" smtClean="0"/>
              <a:t>ҳастанд</a:t>
            </a:r>
            <a:r>
              <a:rPr lang="ru-RU" dirty="0" smtClean="0"/>
              <a:t>, </a:t>
            </a:r>
            <a:r>
              <a:rPr lang="ru-RU" dirty="0" err="1" smtClean="0"/>
              <a:t>ки</a:t>
            </a:r>
            <a:r>
              <a:rPr lang="ru-RU" dirty="0" smtClean="0"/>
              <a:t> ба </a:t>
            </a:r>
            <a:r>
              <a:rPr lang="ru-RU" dirty="0" err="1" smtClean="0"/>
              <a:t>мо</a:t>
            </a:r>
            <a:r>
              <a:rPr lang="ru-RU" dirty="0" smtClean="0"/>
              <a:t> дар </a:t>
            </a:r>
            <a:r>
              <a:rPr lang="ru-RU" dirty="0" err="1" smtClean="0"/>
              <a:t>бораи</a:t>
            </a:r>
            <a:r>
              <a:rPr lang="ru-RU" dirty="0" smtClean="0"/>
              <a:t> он </a:t>
            </a:r>
            <a:r>
              <a:rPr lang="ru-RU" dirty="0" err="1" smtClean="0"/>
              <a:t>мегуянд</a:t>
            </a:r>
            <a:r>
              <a:rPr lang="ru-RU" dirty="0" smtClean="0"/>
              <a:t>, </a:t>
            </a:r>
            <a:r>
              <a:rPr lang="ru-RU" dirty="0" err="1" smtClean="0"/>
              <a:t>ки</a:t>
            </a:r>
            <a:r>
              <a:rPr lang="ru-RU" dirty="0" smtClean="0"/>
              <a:t> </a:t>
            </a:r>
            <a:r>
              <a:rPr lang="ru-RU" dirty="0" err="1" smtClean="0"/>
              <a:t>истеъмолкунанда</a:t>
            </a:r>
            <a:r>
              <a:rPr lang="ru-RU" dirty="0" smtClean="0"/>
              <a:t> ё </a:t>
            </a:r>
            <a:r>
              <a:rPr lang="ru-RU" dirty="0" err="1" smtClean="0"/>
              <a:t>мизоҷ</a:t>
            </a:r>
            <a:r>
              <a:rPr lang="ru-RU" dirty="0" smtClean="0"/>
              <a:t> дар </a:t>
            </a:r>
            <a:r>
              <a:rPr lang="ru-RU" dirty="0" err="1" smtClean="0"/>
              <a:t>натиҷаи</a:t>
            </a:r>
            <a:r>
              <a:rPr lang="ru-RU" dirty="0" smtClean="0"/>
              <a:t> ин </a:t>
            </a:r>
            <a:r>
              <a:rPr lang="ru-RU" dirty="0" err="1" smtClean="0"/>
              <a:t>хидматрасониҳо</a:t>
            </a:r>
            <a:r>
              <a:rPr lang="ru-RU" dirty="0" smtClean="0"/>
              <a:t> </a:t>
            </a:r>
            <a:r>
              <a:rPr lang="ru-RU" dirty="0" err="1" smtClean="0"/>
              <a:t>манфиати</a:t>
            </a:r>
            <a:r>
              <a:rPr lang="ru-RU" dirty="0" smtClean="0"/>
              <a:t> </a:t>
            </a:r>
            <a:r>
              <a:rPr lang="ru-RU" dirty="0" err="1" smtClean="0"/>
              <a:t>зиёдтар</a:t>
            </a:r>
            <a:r>
              <a:rPr lang="ru-RU" dirty="0" smtClean="0"/>
              <a:t> </a:t>
            </a:r>
            <a:r>
              <a:rPr lang="ru-RU" dirty="0" err="1" smtClean="0"/>
              <a:t>мегиранд</a:t>
            </a:r>
            <a:r>
              <a:rPr lang="ru-RU" dirty="0" smtClean="0"/>
              <a:t> («</a:t>
            </a:r>
            <a:r>
              <a:rPr lang="ru-RU" dirty="0" err="1" smtClean="0"/>
              <a:t>натиҷаҳои</a:t>
            </a:r>
            <a:r>
              <a:rPr lang="ru-RU" dirty="0" smtClean="0"/>
              <a:t>  </a:t>
            </a:r>
            <a:r>
              <a:rPr lang="ru-RU" dirty="0" err="1" smtClean="0"/>
              <a:t>мизоҷон</a:t>
            </a:r>
            <a:r>
              <a:rPr lang="ru-RU" dirty="0" smtClean="0"/>
              <a:t>», </a:t>
            </a:r>
            <a:r>
              <a:rPr lang="ru-RU" dirty="0" err="1" smtClean="0"/>
              <a:t>чоркунҷаҳои</a:t>
            </a:r>
            <a:r>
              <a:rPr lang="ru-RU" dirty="0" smtClean="0"/>
              <a:t> </a:t>
            </a:r>
            <a:r>
              <a:rPr lang="ru-RU" dirty="0" err="1" smtClean="0"/>
              <a:t>чап</a:t>
            </a:r>
            <a:r>
              <a:rPr lang="ru-RU" dirty="0" smtClean="0"/>
              <a:t> </a:t>
            </a:r>
            <a:r>
              <a:rPr lang="ru-RU" dirty="0" err="1" smtClean="0"/>
              <a:t>ва</a:t>
            </a:r>
            <a:r>
              <a:rPr lang="ru-RU" dirty="0" smtClean="0"/>
              <a:t> </a:t>
            </a:r>
            <a:r>
              <a:rPr lang="ru-RU" dirty="0" err="1" smtClean="0"/>
              <a:t>рости</a:t>
            </a:r>
            <a:r>
              <a:rPr lang="ru-RU" dirty="0" smtClean="0"/>
              <a:t> поён ). Дар </a:t>
            </a:r>
            <a:r>
              <a:rPr lang="ru-RU" dirty="0" err="1" smtClean="0"/>
              <a:t>ҷой</a:t>
            </a:r>
            <a:r>
              <a:rPr lang="ru-RU" dirty="0" smtClean="0"/>
              <a:t> </a:t>
            </a:r>
            <a:r>
              <a:rPr lang="ru-RU" dirty="0" err="1" smtClean="0"/>
              <a:t>дувум</a:t>
            </a:r>
            <a:r>
              <a:rPr lang="ru-RU" dirty="0" smtClean="0"/>
              <a:t> </a:t>
            </a:r>
            <a:r>
              <a:rPr lang="ru-RU" dirty="0" err="1" smtClean="0"/>
              <a:t>тадбирҳое</a:t>
            </a:r>
            <a:r>
              <a:rPr lang="ru-RU" dirty="0" smtClean="0"/>
              <a:t> </a:t>
            </a:r>
            <a:r>
              <a:rPr lang="ru-RU" dirty="0" err="1" smtClean="0"/>
              <a:t>ҳастанд</a:t>
            </a:r>
            <a:r>
              <a:rPr lang="ru-RU" dirty="0" smtClean="0"/>
              <a:t>, </a:t>
            </a:r>
            <a:r>
              <a:rPr lang="ru-RU" dirty="0" err="1" smtClean="0"/>
              <a:t>ки</a:t>
            </a:r>
            <a:r>
              <a:rPr lang="ru-RU" dirty="0" smtClean="0"/>
              <a:t> ба </a:t>
            </a:r>
            <a:r>
              <a:rPr lang="ru-RU" dirty="0" err="1" smtClean="0"/>
              <a:t>мо</a:t>
            </a:r>
            <a:r>
              <a:rPr lang="ru-RU" dirty="0" smtClean="0"/>
              <a:t> </a:t>
            </a:r>
            <a:r>
              <a:rPr lang="ru-RU" dirty="0" err="1" smtClean="0"/>
              <a:t>мегуянд</a:t>
            </a:r>
            <a:r>
              <a:rPr lang="ru-RU" dirty="0" smtClean="0"/>
              <a:t>, </a:t>
            </a:r>
            <a:r>
              <a:rPr lang="ru-RU" dirty="0" err="1" smtClean="0"/>
              <a:t>ки</a:t>
            </a:r>
            <a:r>
              <a:rPr lang="ru-RU" dirty="0" smtClean="0"/>
              <a:t> </a:t>
            </a:r>
            <a:r>
              <a:rPr lang="ru-RU" dirty="0" err="1" smtClean="0"/>
              <a:t>оё</a:t>
            </a:r>
            <a:r>
              <a:rPr lang="ru-RU" dirty="0" smtClean="0"/>
              <a:t> </a:t>
            </a:r>
            <a:r>
              <a:rPr lang="ru-RU" dirty="0" err="1" smtClean="0"/>
              <a:t>хидматрасониҳои</a:t>
            </a:r>
            <a:r>
              <a:rPr lang="ru-RU" dirty="0" smtClean="0"/>
              <a:t> </a:t>
            </a:r>
            <a:r>
              <a:rPr lang="ru-RU" dirty="0" err="1" smtClean="0"/>
              <a:t>мазкур</a:t>
            </a:r>
            <a:r>
              <a:rPr lang="ru-RU" dirty="0" smtClean="0"/>
              <a:t> </a:t>
            </a:r>
            <a:r>
              <a:rPr lang="ru-RU" dirty="0" err="1" smtClean="0"/>
              <a:t>хуб</a:t>
            </a:r>
            <a:r>
              <a:rPr lang="ru-RU" dirty="0" smtClean="0"/>
              <a:t> </a:t>
            </a:r>
            <a:r>
              <a:rPr lang="ru-RU" dirty="0" err="1" smtClean="0"/>
              <a:t>иҷро</a:t>
            </a:r>
            <a:r>
              <a:rPr lang="ru-RU" dirty="0" smtClean="0"/>
              <a:t> </a:t>
            </a:r>
            <a:r>
              <a:rPr lang="ru-RU" dirty="0" err="1" smtClean="0"/>
              <a:t>мешаванд</a:t>
            </a:r>
            <a:r>
              <a:rPr lang="ru-RU" dirty="0" smtClean="0"/>
              <a:t> ё на.  (</a:t>
            </a:r>
            <a:r>
              <a:rPr lang="ru-RU" dirty="0" err="1" smtClean="0"/>
              <a:t>чоркунҷаи</a:t>
            </a:r>
            <a:r>
              <a:rPr lang="ru-RU" dirty="0" smtClean="0"/>
              <a:t> </a:t>
            </a:r>
            <a:r>
              <a:rPr lang="ru-RU" dirty="0" err="1" smtClean="0"/>
              <a:t>тарфи</a:t>
            </a:r>
            <a:r>
              <a:rPr lang="ru-RU" dirty="0" smtClean="0"/>
              <a:t> рост аз </a:t>
            </a:r>
            <a:r>
              <a:rPr lang="ru-RU" dirty="0" err="1" smtClean="0"/>
              <a:t>боло</a:t>
            </a:r>
            <a:r>
              <a:rPr lang="ru-RU" dirty="0" smtClean="0"/>
              <a:t>). </a:t>
            </a:r>
            <a:r>
              <a:rPr lang="ru-RU" dirty="0" err="1" smtClean="0"/>
              <a:t>Бо</a:t>
            </a:r>
            <a:r>
              <a:rPr lang="ru-RU" dirty="0" smtClean="0"/>
              <a:t> </a:t>
            </a:r>
            <a:r>
              <a:rPr lang="ru-RU" dirty="0" err="1" smtClean="0"/>
              <a:t>аҳамияти</a:t>
            </a:r>
            <a:r>
              <a:rPr lang="ru-RU" dirty="0" smtClean="0"/>
              <a:t> </a:t>
            </a:r>
            <a:r>
              <a:rPr lang="ru-RU" dirty="0" err="1" smtClean="0"/>
              <a:t>камтар</a:t>
            </a:r>
            <a:r>
              <a:rPr lang="ru-RU" dirty="0" smtClean="0"/>
              <a:t> </a:t>
            </a:r>
            <a:r>
              <a:rPr lang="ru-RU" dirty="0" err="1" smtClean="0"/>
              <a:t>онҳое</a:t>
            </a:r>
            <a:r>
              <a:rPr lang="ru-RU" dirty="0" smtClean="0"/>
              <a:t> </a:t>
            </a:r>
            <a:r>
              <a:rPr lang="ru-RU" dirty="0" err="1" smtClean="0"/>
              <a:t>ҳастанд</a:t>
            </a:r>
            <a:r>
              <a:rPr lang="ru-RU" dirty="0" smtClean="0"/>
              <a:t>, </a:t>
            </a:r>
            <a:r>
              <a:rPr lang="ru-RU" dirty="0" err="1" smtClean="0"/>
              <a:t>ки</a:t>
            </a:r>
            <a:r>
              <a:rPr lang="ru-RU" dirty="0" smtClean="0"/>
              <a:t> ба </a:t>
            </a:r>
            <a:r>
              <a:rPr lang="ru-RU" dirty="0" err="1" smtClean="0"/>
              <a:t>мо</a:t>
            </a:r>
            <a:r>
              <a:rPr lang="ru-RU" dirty="0" smtClean="0"/>
              <a:t> </a:t>
            </a:r>
            <a:r>
              <a:rPr lang="ru-RU" dirty="0" err="1" smtClean="0"/>
              <a:t>мегуянд</a:t>
            </a:r>
            <a:r>
              <a:rPr lang="ru-RU" dirty="0" smtClean="0"/>
              <a:t>, </a:t>
            </a:r>
            <a:r>
              <a:rPr lang="ru-RU" dirty="0" err="1" smtClean="0"/>
              <a:t>ки</a:t>
            </a:r>
            <a:r>
              <a:rPr lang="ru-RU" dirty="0" smtClean="0"/>
              <a:t> </a:t>
            </a:r>
            <a:r>
              <a:rPr lang="ru-RU" dirty="0" err="1" smtClean="0"/>
              <a:t>чи</a:t>
            </a:r>
            <a:r>
              <a:rPr lang="ru-RU" dirty="0" smtClean="0"/>
              <a:t> </a:t>
            </a:r>
            <a:r>
              <a:rPr lang="ru-RU" dirty="0" err="1" smtClean="0"/>
              <a:t>ва</a:t>
            </a:r>
            <a:r>
              <a:rPr lang="ru-RU" dirty="0" smtClean="0"/>
              <a:t> </a:t>
            </a:r>
            <a:r>
              <a:rPr lang="ru-RU" dirty="0" err="1" smtClean="0"/>
              <a:t>чи</a:t>
            </a:r>
            <a:r>
              <a:rPr lang="ru-RU" dirty="0" smtClean="0"/>
              <a:t> тавр </a:t>
            </a:r>
            <a:r>
              <a:rPr lang="ru-RU" dirty="0" err="1" smtClean="0"/>
              <a:t>кор</a:t>
            </a:r>
            <a:r>
              <a:rPr lang="ru-RU" dirty="0" smtClean="0"/>
              <a:t> </a:t>
            </a:r>
            <a:r>
              <a:rPr lang="ru-RU" dirty="0" err="1" smtClean="0"/>
              <a:t>мекунем</a:t>
            </a:r>
            <a:r>
              <a:rPr lang="ru-RU" dirty="0" smtClean="0"/>
              <a:t>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0785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365125"/>
            <a:ext cx="10515600" cy="1576217"/>
          </a:xfrm>
        </p:spPr>
        <p:txBody>
          <a:bodyPr>
            <a:normAutofit fontScale="90000"/>
          </a:bodyPr>
          <a:lstStyle/>
          <a:p>
            <a:r>
              <a:rPr lang="ru-RU" altLang="x-none" dirty="0" err="1" smtClean="0"/>
              <a:t>Қадами</a:t>
            </a:r>
            <a:r>
              <a:rPr lang="ru-RU" altLang="x-none" dirty="0" smtClean="0"/>
              <a:t> </a:t>
            </a:r>
            <a:r>
              <a:rPr lang="hr-BA" altLang="x-none" dirty="0" smtClean="0"/>
              <a:t> </a:t>
            </a:r>
            <a:r>
              <a:rPr lang="hr-BA" altLang="x-none" dirty="0"/>
              <a:t>4: </a:t>
            </a:r>
            <a:r>
              <a:rPr lang="tg-Cyrl-TJ" altLang="x-none" dirty="0" smtClean="0"/>
              <a:t>Тақсимоти дороиҳо барои чорабиниҳои/барномаҳои мушаххас(буҷети барои соли 2016 қабулшуда) </a:t>
            </a:r>
            <a:endParaRPr lang="en-US" altLang="x-none" dirty="0"/>
          </a:p>
        </p:txBody>
      </p:sp>
      <p:sp>
        <p:nvSpPr>
          <p:cNvPr id="57347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2363371"/>
            <a:ext cx="10515600" cy="3813591"/>
          </a:xfrm>
        </p:spPr>
        <p:txBody>
          <a:bodyPr>
            <a:normAutofit/>
          </a:bodyPr>
          <a:lstStyle/>
          <a:p>
            <a:r>
              <a:rPr lang="ru-RU" altLang="x-none" dirty="0" err="1" smtClean="0"/>
              <a:t>Нархи</a:t>
            </a:r>
            <a:r>
              <a:rPr lang="ru-RU" altLang="x-none" dirty="0" smtClean="0"/>
              <a:t> </a:t>
            </a:r>
            <a:r>
              <a:rPr lang="ru-RU" altLang="x-none" dirty="0" err="1" smtClean="0"/>
              <a:t>корҳое</a:t>
            </a:r>
            <a:r>
              <a:rPr lang="ru-RU" altLang="x-none" dirty="0" smtClean="0"/>
              <a:t>, </a:t>
            </a:r>
            <a:r>
              <a:rPr lang="ru-RU" altLang="x-none" dirty="0" err="1" smtClean="0"/>
              <a:t>ки</a:t>
            </a:r>
            <a:r>
              <a:rPr lang="ru-RU" altLang="x-none" dirty="0" smtClean="0"/>
              <a:t> </a:t>
            </a:r>
            <a:r>
              <a:rPr lang="ru-RU" altLang="x-none" dirty="0" err="1" smtClean="0"/>
              <a:t>Вазорат</a:t>
            </a:r>
            <a:r>
              <a:rPr lang="ru-RU" altLang="x-none" dirty="0" smtClean="0"/>
              <a:t> </a:t>
            </a:r>
            <a:r>
              <a:rPr lang="ru-RU" altLang="x-none" dirty="0" err="1" smtClean="0"/>
              <a:t>анҷом</a:t>
            </a:r>
            <a:r>
              <a:rPr lang="ru-RU" altLang="x-none" dirty="0" smtClean="0"/>
              <a:t> </a:t>
            </a:r>
            <a:r>
              <a:rPr lang="ru-RU" altLang="x-none" dirty="0" err="1" smtClean="0"/>
              <a:t>медиҳад</a:t>
            </a:r>
            <a:r>
              <a:rPr lang="ru-RU" altLang="x-none" dirty="0" smtClean="0"/>
              <a:t> </a:t>
            </a:r>
            <a:endParaRPr lang="ru-RU" altLang="x-none" dirty="0"/>
          </a:p>
          <a:p>
            <a:r>
              <a:rPr lang="ru-RU" altLang="x-none" sz="2200" dirty="0" err="1"/>
              <a:t>С</a:t>
            </a:r>
            <a:r>
              <a:rPr lang="ru-RU" altLang="x-none" sz="2200" dirty="0" err="1" smtClean="0"/>
              <a:t>армояҳое</a:t>
            </a:r>
            <a:r>
              <a:rPr lang="ru-RU" altLang="x-none" sz="2200" dirty="0" smtClean="0"/>
              <a:t>,  </a:t>
            </a:r>
            <a:r>
              <a:rPr lang="ru-RU" altLang="x-none" sz="2200" dirty="0" err="1" smtClean="0"/>
              <a:t>ки</a:t>
            </a:r>
            <a:r>
              <a:rPr lang="ru-RU" altLang="x-none" sz="2200" dirty="0" smtClean="0"/>
              <a:t> барои </a:t>
            </a:r>
            <a:r>
              <a:rPr lang="ru-RU" altLang="x-none" sz="2200" dirty="0" err="1" smtClean="0"/>
              <a:t>тамоми</a:t>
            </a:r>
            <a:r>
              <a:rPr lang="ru-RU" altLang="x-none" sz="2200" dirty="0" smtClean="0"/>
              <a:t> </a:t>
            </a:r>
            <a:r>
              <a:rPr lang="ru-RU" altLang="x-none" sz="2200" dirty="0" err="1" smtClean="0"/>
              <a:t>чорабиниҳо</a:t>
            </a:r>
            <a:r>
              <a:rPr lang="ru-RU" altLang="x-none" sz="2200" dirty="0" smtClean="0"/>
              <a:t> </a:t>
            </a:r>
            <a:r>
              <a:rPr lang="ru-RU" altLang="x-none" sz="2200" dirty="0" err="1" smtClean="0"/>
              <a:t>заруранд</a:t>
            </a:r>
            <a:r>
              <a:rPr lang="ru-RU" altLang="x-none" sz="2200" dirty="0" smtClean="0"/>
              <a:t> </a:t>
            </a:r>
            <a:r>
              <a:rPr lang="ru-RU" altLang="x-none" sz="2200" dirty="0" err="1" smtClean="0"/>
              <a:t>ва</a:t>
            </a:r>
            <a:r>
              <a:rPr lang="ru-RU" altLang="x-none" sz="2200" dirty="0" smtClean="0"/>
              <a:t> барои </a:t>
            </a:r>
            <a:r>
              <a:rPr lang="ru-RU" altLang="x-none" sz="2200" dirty="0" err="1" smtClean="0"/>
              <a:t>ноил</a:t>
            </a:r>
            <a:r>
              <a:rPr lang="ru-RU" altLang="x-none" sz="2200" dirty="0" smtClean="0"/>
              <a:t> </a:t>
            </a:r>
            <a:r>
              <a:rPr lang="ru-RU" altLang="x-none" sz="2200" dirty="0" err="1" smtClean="0"/>
              <a:t>шудани</a:t>
            </a:r>
            <a:r>
              <a:rPr lang="ru-RU" altLang="x-none" sz="2200" dirty="0" smtClean="0"/>
              <a:t> </a:t>
            </a:r>
            <a:r>
              <a:rPr lang="ru-RU" altLang="x-none" sz="2200" dirty="0" err="1" smtClean="0"/>
              <a:t>вазорати</a:t>
            </a:r>
            <a:r>
              <a:rPr lang="ru-RU" altLang="x-none" sz="2200" dirty="0" smtClean="0"/>
              <a:t> </a:t>
            </a:r>
            <a:r>
              <a:rPr lang="ru-RU" altLang="x-none" sz="2200" dirty="0" err="1" smtClean="0"/>
              <a:t>дахлдор</a:t>
            </a:r>
            <a:r>
              <a:rPr lang="ru-RU" altLang="x-none" sz="2200" dirty="0" smtClean="0"/>
              <a:t> ба </a:t>
            </a:r>
            <a:r>
              <a:rPr lang="ru-RU" altLang="x-none" sz="2200" dirty="0" err="1" smtClean="0"/>
              <a:t>ҳадафҳои</a:t>
            </a:r>
            <a:r>
              <a:rPr lang="ru-RU" altLang="x-none" sz="2200" dirty="0" smtClean="0"/>
              <a:t> </a:t>
            </a:r>
            <a:r>
              <a:rPr lang="ru-RU" altLang="x-none" sz="2200" dirty="0" err="1" smtClean="0"/>
              <a:t>стратегӣ</a:t>
            </a:r>
            <a:r>
              <a:rPr lang="ru-RU" altLang="x-none" sz="2200" dirty="0" smtClean="0"/>
              <a:t>(ё </a:t>
            </a:r>
            <a:r>
              <a:rPr lang="ru-RU" altLang="x-none" sz="2200" dirty="0" err="1" smtClean="0"/>
              <a:t>барномаҳои</a:t>
            </a:r>
            <a:r>
              <a:rPr lang="ru-RU" altLang="x-none" sz="2200" dirty="0" smtClean="0"/>
              <a:t> </a:t>
            </a:r>
            <a:r>
              <a:rPr lang="ru-RU" altLang="x-none" sz="2200" dirty="0" err="1" smtClean="0"/>
              <a:t>мушаххас</a:t>
            </a:r>
            <a:r>
              <a:rPr lang="ru-RU" altLang="x-none" sz="2200" dirty="0" smtClean="0"/>
              <a:t>/</a:t>
            </a:r>
            <a:r>
              <a:rPr lang="ru-RU" altLang="x-none" sz="2200" dirty="0" err="1" smtClean="0"/>
              <a:t>ҳадафҳои</a:t>
            </a:r>
            <a:r>
              <a:rPr lang="ru-RU" altLang="x-none" sz="2200" dirty="0" smtClean="0"/>
              <a:t> </a:t>
            </a:r>
            <a:r>
              <a:rPr lang="ru-RU" altLang="x-none" sz="2200" dirty="0" err="1" smtClean="0"/>
              <a:t>корӣ</a:t>
            </a:r>
            <a:r>
              <a:rPr lang="ru-RU" altLang="x-none" sz="2200" dirty="0" smtClean="0"/>
              <a:t>) </a:t>
            </a:r>
            <a:r>
              <a:rPr lang="ru-RU" altLang="x-none" sz="2200" dirty="0" err="1" smtClean="0"/>
              <a:t>мусоидат</a:t>
            </a:r>
            <a:r>
              <a:rPr lang="ru-RU" altLang="x-none" sz="2200" dirty="0" smtClean="0"/>
              <a:t> </a:t>
            </a:r>
            <a:r>
              <a:rPr lang="ru-RU" altLang="x-none" sz="2200" dirty="0" err="1" smtClean="0"/>
              <a:t>менамоянд</a:t>
            </a:r>
            <a:r>
              <a:rPr lang="ru-RU" altLang="x-none" sz="2200" dirty="0" smtClean="0"/>
              <a:t>. </a:t>
            </a:r>
            <a:endParaRPr lang="ru-RU" altLang="x-none" dirty="0"/>
          </a:p>
          <a:p>
            <a:r>
              <a:rPr lang="ru-RU" altLang="x-none" dirty="0" err="1" smtClean="0"/>
              <a:t>Хароҷот</a:t>
            </a:r>
            <a:r>
              <a:rPr lang="ru-RU" altLang="x-none" dirty="0" smtClean="0"/>
              <a:t> </a:t>
            </a:r>
            <a:r>
              <a:rPr lang="ru-RU" altLang="x-none" dirty="0" err="1" smtClean="0"/>
              <a:t>бояд</a:t>
            </a:r>
            <a:r>
              <a:rPr lang="ru-RU" altLang="x-none" dirty="0" smtClean="0"/>
              <a:t> </a:t>
            </a:r>
            <a:r>
              <a:rPr lang="ru-RU" altLang="x-none" dirty="0" err="1" smtClean="0"/>
              <a:t>сармояҳои</a:t>
            </a:r>
            <a:r>
              <a:rPr lang="ru-RU" altLang="x-none" dirty="0" smtClean="0"/>
              <a:t> </a:t>
            </a:r>
            <a:r>
              <a:rPr lang="ru-RU" altLang="x-none" dirty="0" err="1" smtClean="0"/>
              <a:t>инсонӣ</a:t>
            </a:r>
            <a:r>
              <a:rPr lang="ru-RU" altLang="x-none" dirty="0" smtClean="0"/>
              <a:t> </a:t>
            </a:r>
            <a:r>
              <a:rPr lang="ru-RU" altLang="x-none" dirty="0" err="1" smtClean="0"/>
              <a:t>ва</a:t>
            </a:r>
            <a:r>
              <a:rPr lang="ru-RU" altLang="x-none" dirty="0" smtClean="0"/>
              <a:t> </a:t>
            </a:r>
            <a:r>
              <a:rPr lang="ru-RU" altLang="x-none" dirty="0" err="1" smtClean="0"/>
              <a:t>молиявиро</a:t>
            </a:r>
            <a:r>
              <a:rPr lang="ru-RU" altLang="x-none" dirty="0" smtClean="0"/>
              <a:t> </a:t>
            </a:r>
            <a:r>
              <a:rPr lang="ru-RU" altLang="x-none" dirty="0" err="1" smtClean="0"/>
              <a:t>фаро</a:t>
            </a:r>
            <a:r>
              <a:rPr lang="ru-RU" altLang="x-none" dirty="0" smtClean="0"/>
              <a:t> </a:t>
            </a:r>
            <a:r>
              <a:rPr lang="ru-RU" altLang="x-none" dirty="0" err="1" smtClean="0"/>
              <a:t>гирад</a:t>
            </a:r>
            <a:r>
              <a:rPr lang="ru-RU" altLang="x-none" dirty="0" smtClean="0"/>
              <a:t> </a:t>
            </a:r>
            <a:endParaRPr lang="ru-RU" altLang="x-none" dirty="0"/>
          </a:p>
          <a:p>
            <a:r>
              <a:rPr lang="ru-RU" altLang="x-none" sz="2200" dirty="0" smtClean="0"/>
              <a:t>Ҳангоми </a:t>
            </a:r>
            <a:r>
              <a:rPr lang="ru-RU" altLang="x-none" sz="2200" dirty="0" err="1" smtClean="0"/>
              <a:t>табақабандии</a:t>
            </a:r>
            <a:r>
              <a:rPr lang="ru-RU" altLang="x-none" sz="2200" dirty="0" smtClean="0"/>
              <a:t> </a:t>
            </a:r>
            <a:r>
              <a:rPr lang="ru-RU" altLang="x-none" sz="2200" dirty="0" err="1" smtClean="0"/>
              <a:t>иқтисодӣ</a:t>
            </a:r>
            <a:r>
              <a:rPr lang="ru-RU" altLang="x-none" sz="2200" dirty="0" smtClean="0"/>
              <a:t>( барои </a:t>
            </a:r>
            <a:r>
              <a:rPr lang="ru-RU" altLang="x-none" sz="2200" dirty="0" err="1" smtClean="0"/>
              <a:t>ҳадафҳои</a:t>
            </a:r>
            <a:r>
              <a:rPr lang="ru-RU" altLang="x-none" sz="2200" dirty="0" smtClean="0"/>
              <a:t> ин </a:t>
            </a:r>
            <a:r>
              <a:rPr lang="ru-RU" altLang="x-none" sz="2200" dirty="0" err="1" smtClean="0"/>
              <a:t>машғулият</a:t>
            </a:r>
            <a:r>
              <a:rPr lang="ru-RU" altLang="x-none" sz="2200" dirty="0" smtClean="0"/>
              <a:t> </a:t>
            </a:r>
            <a:r>
              <a:rPr lang="ru-RU" altLang="x-none" sz="2200" dirty="0" err="1" smtClean="0"/>
              <a:t>ҳатмӣ</a:t>
            </a:r>
            <a:r>
              <a:rPr lang="ru-RU" altLang="x-none" sz="2200" dirty="0" smtClean="0"/>
              <a:t> </a:t>
            </a:r>
            <a:r>
              <a:rPr lang="ru-RU" altLang="x-none" sz="2200" dirty="0" err="1" smtClean="0"/>
              <a:t>нест</a:t>
            </a:r>
            <a:r>
              <a:rPr lang="ru-RU" altLang="x-none" sz="2200" dirty="0" smtClean="0"/>
              <a:t>) </a:t>
            </a:r>
            <a:endParaRPr lang="ru-RU" altLang="x-none" sz="2200" dirty="0"/>
          </a:p>
          <a:p>
            <a:r>
              <a:rPr lang="ru-RU" altLang="x-none" sz="2200" dirty="0" smtClean="0"/>
              <a:t>Муайян </a:t>
            </a:r>
            <a:r>
              <a:rPr lang="ru-RU" altLang="x-none" sz="2200" dirty="0" err="1" smtClean="0"/>
              <a:t>намудани</a:t>
            </a:r>
            <a:r>
              <a:rPr lang="ru-RU" altLang="x-none" sz="2200" dirty="0" smtClean="0"/>
              <a:t> </a:t>
            </a:r>
            <a:r>
              <a:rPr lang="ru-RU" altLang="x-none" sz="2200" dirty="0" err="1" smtClean="0"/>
              <a:t>ҳайати</a:t>
            </a:r>
            <a:r>
              <a:rPr lang="ru-RU" altLang="x-none" sz="2200" dirty="0" smtClean="0"/>
              <a:t> </a:t>
            </a:r>
            <a:r>
              <a:rPr lang="ru-RU" altLang="x-none" sz="2200" dirty="0" err="1" smtClean="0"/>
              <a:t>кормандони</a:t>
            </a:r>
            <a:r>
              <a:rPr lang="ru-RU" altLang="x-none" sz="2200" dirty="0" smtClean="0"/>
              <a:t> барои </a:t>
            </a:r>
            <a:r>
              <a:rPr lang="ru-RU" altLang="x-none" sz="2200" dirty="0" err="1" smtClean="0"/>
              <a:t>ҳар</a:t>
            </a:r>
            <a:r>
              <a:rPr lang="ru-RU" altLang="x-none" sz="2200" dirty="0" smtClean="0"/>
              <a:t> </a:t>
            </a:r>
            <a:r>
              <a:rPr lang="ru-RU" altLang="x-none" sz="2200" dirty="0" err="1" smtClean="0"/>
              <a:t>барнома</a:t>
            </a:r>
            <a:r>
              <a:rPr lang="ru-RU" altLang="x-none" sz="2200" dirty="0" smtClean="0"/>
              <a:t> </a:t>
            </a:r>
            <a:r>
              <a:rPr lang="ru-RU" altLang="x-none" sz="2200" dirty="0" err="1" smtClean="0"/>
              <a:t>ҷудошуда</a:t>
            </a:r>
            <a:r>
              <a:rPr lang="ru-RU" altLang="x-none" sz="2200" dirty="0" smtClean="0"/>
              <a:t> </a:t>
            </a:r>
            <a:endParaRPr lang="en-US" altLang="x-none" sz="2200" dirty="0"/>
          </a:p>
          <a:p>
            <a:endParaRPr lang="en-US" altLang="x-none" sz="2000" dirty="0"/>
          </a:p>
        </p:txBody>
      </p:sp>
      <p:sp>
        <p:nvSpPr>
          <p:cNvPr id="5734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altLang="x-none" sz="1400" dirty="0">
                <a:solidFill>
                  <a:schemeClr val="bg1"/>
                </a:solidFill>
                <a:latin typeface="Arial Narrow" panose="020B0606020202030204" pitchFamily="34" charset="0"/>
              </a:rPr>
              <a:t>Type the proposal name here</a:t>
            </a:r>
            <a:endParaRPr lang="en-GB" altLang="x-none" sz="1400" dirty="0"/>
          </a:p>
        </p:txBody>
      </p:sp>
    </p:spTree>
    <p:extLst>
      <p:ext uri="{BB962C8B-B14F-4D97-AF65-F5344CB8AC3E}">
        <p14:creationId xmlns:p14="http://schemas.microsoft.com/office/powerpoint/2010/main" val="3196995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1296861"/>
              </p:ext>
            </p:extLst>
          </p:nvPr>
        </p:nvGraphicFramePr>
        <p:xfrm>
          <a:off x="2575876" y="2550790"/>
          <a:ext cx="8792708" cy="3845524"/>
        </p:xfrm>
        <a:graphic>
          <a:graphicData uri="http://schemas.openxmlformats.org/drawingml/2006/table">
            <a:tbl>
              <a:tblPr/>
              <a:tblGrid>
                <a:gridCol w="361637">
                  <a:extLst>
                    <a:ext uri="{9D8B030D-6E8A-4147-A177-3AD203B41FA5}">
                      <a16:colId xmlns="" xmlns:a16="http://schemas.microsoft.com/office/drawing/2014/main" val="2890471743"/>
                    </a:ext>
                  </a:extLst>
                </a:gridCol>
                <a:gridCol w="2931024">
                  <a:extLst>
                    <a:ext uri="{9D8B030D-6E8A-4147-A177-3AD203B41FA5}">
                      <a16:colId xmlns="" xmlns:a16="http://schemas.microsoft.com/office/drawing/2014/main" val="1049828323"/>
                    </a:ext>
                  </a:extLst>
                </a:gridCol>
                <a:gridCol w="941696">
                  <a:extLst>
                    <a:ext uri="{9D8B030D-6E8A-4147-A177-3AD203B41FA5}">
                      <a16:colId xmlns="" xmlns:a16="http://schemas.microsoft.com/office/drawing/2014/main" val="1676597140"/>
                    </a:ext>
                  </a:extLst>
                </a:gridCol>
                <a:gridCol w="818866">
                  <a:extLst>
                    <a:ext uri="{9D8B030D-6E8A-4147-A177-3AD203B41FA5}">
                      <a16:colId xmlns="" xmlns:a16="http://schemas.microsoft.com/office/drawing/2014/main" val="905478067"/>
                    </a:ext>
                  </a:extLst>
                </a:gridCol>
                <a:gridCol w="900313">
                  <a:extLst>
                    <a:ext uri="{9D8B030D-6E8A-4147-A177-3AD203B41FA5}">
                      <a16:colId xmlns="" xmlns:a16="http://schemas.microsoft.com/office/drawing/2014/main" val="473440611"/>
                    </a:ext>
                  </a:extLst>
                </a:gridCol>
                <a:gridCol w="942134">
                  <a:extLst>
                    <a:ext uri="{9D8B030D-6E8A-4147-A177-3AD203B41FA5}">
                      <a16:colId xmlns="" xmlns:a16="http://schemas.microsoft.com/office/drawing/2014/main" val="2573959489"/>
                    </a:ext>
                  </a:extLst>
                </a:gridCol>
                <a:gridCol w="805218">
                  <a:extLst>
                    <a:ext uri="{9D8B030D-6E8A-4147-A177-3AD203B41FA5}">
                      <a16:colId xmlns="" xmlns:a16="http://schemas.microsoft.com/office/drawing/2014/main" val="895816940"/>
                    </a:ext>
                  </a:extLst>
                </a:gridCol>
                <a:gridCol w="1091820">
                  <a:extLst>
                    <a:ext uri="{9D8B030D-6E8A-4147-A177-3AD203B41FA5}">
                      <a16:colId xmlns="" xmlns:a16="http://schemas.microsoft.com/office/drawing/2014/main" val="1072736060"/>
                    </a:ext>
                  </a:extLst>
                </a:gridCol>
              </a:tblGrid>
              <a:tr h="1101495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BA" sz="12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hr-B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g-Cyrl-TJ" sz="1200" b="1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Чораӣинии барномавӣ(фаъолият) </a:t>
                      </a:r>
                      <a:r>
                        <a:rPr lang="hr-BA" sz="1200" b="1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)</a:t>
                      </a:r>
                      <a:endParaRPr lang="hr-B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Буҷет барои соли 2017 (</a:t>
                      </a:r>
                      <a:r>
                        <a:rPr lang="ru-RU" sz="120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бо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млн</a:t>
                      </a:r>
                      <a:r>
                        <a:rPr lang="tg-Cyrl-TJ" sz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1200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.Евро</a:t>
                      </a:r>
                      <a:r>
                        <a:rPr lang="hr-BA" sz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)</a:t>
                      </a:r>
                      <a:endParaRPr lang="hr-B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Буҷет барои соли 2018 (</a:t>
                      </a:r>
                      <a:r>
                        <a:rPr lang="ru-RU" sz="120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бо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млн</a:t>
                      </a:r>
                      <a:r>
                        <a:rPr lang="tg-Cyrl-TJ" sz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1200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.Евро</a:t>
                      </a:r>
                      <a:r>
                        <a:rPr lang="hr-BA" sz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)</a:t>
                      </a:r>
                      <a:endParaRPr lang="hr-BA" sz="11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g-Cyrl-TJ" sz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endParaRPr lang="hr-B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Буҷет барои соли 2019 (</a:t>
                      </a:r>
                      <a:r>
                        <a:rPr lang="ru-RU" sz="120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бо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млн</a:t>
                      </a:r>
                      <a:r>
                        <a:rPr lang="tg-Cyrl-TJ" sz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1200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.Евро</a:t>
                      </a:r>
                      <a:r>
                        <a:rPr lang="hr-BA" sz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)</a:t>
                      </a:r>
                      <a:endParaRPr lang="hr-BA" sz="11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g-Cyrl-TJ" sz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endParaRPr lang="hr-B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Буҷет барои соли 2020 (</a:t>
                      </a:r>
                      <a:r>
                        <a:rPr lang="ru-RU" sz="120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бо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млн</a:t>
                      </a:r>
                      <a:r>
                        <a:rPr lang="tg-Cyrl-TJ" sz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1200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.Евро</a:t>
                      </a:r>
                      <a:r>
                        <a:rPr lang="hr-BA" sz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)</a:t>
                      </a:r>
                      <a:endParaRPr lang="hr-B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Буҷет барои соли 2021 (</a:t>
                      </a:r>
                      <a:r>
                        <a:rPr lang="ru-RU" sz="120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бо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млн</a:t>
                      </a:r>
                      <a:r>
                        <a:rPr lang="tg-Cyrl-TJ" sz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1200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.Евро</a:t>
                      </a:r>
                      <a:r>
                        <a:rPr lang="hr-BA" sz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)</a:t>
                      </a:r>
                      <a:endParaRPr lang="hr-BA" sz="11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g-Cyrl-TJ" sz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endParaRPr lang="hr-B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Сармояи</a:t>
                      </a:r>
                      <a:r>
                        <a:rPr lang="ru-RU" sz="1200" b="1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1200" b="1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умумӣ</a:t>
                      </a:r>
                      <a:r>
                        <a:rPr lang="ru-RU" sz="1200" b="1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барои </a:t>
                      </a:r>
                      <a:r>
                        <a:rPr lang="ru-RU" sz="1200" b="1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тамоми</a:t>
                      </a:r>
                      <a:r>
                        <a:rPr lang="ru-RU" sz="1200" b="1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1200" b="1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муддати</a:t>
                      </a:r>
                      <a:r>
                        <a:rPr lang="ru-RU" sz="1200" b="1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1200" b="1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фаъолияти</a:t>
                      </a:r>
                      <a:r>
                        <a:rPr lang="ru-RU" sz="1200" b="1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1200" b="1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барнома</a:t>
                      </a:r>
                      <a:endParaRPr lang="hr-B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828206262"/>
                  </a:ext>
                </a:extLst>
              </a:tr>
              <a:tr h="36811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BA" sz="12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1.</a:t>
                      </a:r>
                      <a:endParaRPr lang="hr-B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BA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hr-B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BA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hr-B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BA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hr-B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BA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hr-B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BA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hr-B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BA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hr-B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BA" sz="12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hr-B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826279474"/>
                  </a:ext>
                </a:extLst>
              </a:tr>
              <a:tr h="29306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BA" sz="12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2.</a:t>
                      </a:r>
                      <a:endParaRPr lang="hr-B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BA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hr-B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BA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hr-B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BA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hr-B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BA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hr-B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BA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hr-B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BA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hr-B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BA" sz="12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hr-B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853408471"/>
                  </a:ext>
                </a:extLst>
              </a:tr>
              <a:tr h="28472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BA" sz="12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3.</a:t>
                      </a:r>
                      <a:endParaRPr lang="hr-B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BA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hr-B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BA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hr-B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BA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hr-B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BA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hr-B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BA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hr-B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BA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hr-B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BA" sz="12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hr-B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159662637"/>
                  </a:ext>
                </a:extLst>
              </a:tr>
              <a:tr h="32284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BA" sz="12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4.</a:t>
                      </a:r>
                      <a:endParaRPr lang="hr-B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BA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hr-B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BA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hr-B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BA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hr-B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BA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hr-B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BA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hr-B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BA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hr-B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BA" sz="12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hr-B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930819011"/>
                  </a:ext>
                </a:extLst>
              </a:tr>
              <a:tr h="183583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BA" sz="12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hr-B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Маҷмуи</a:t>
                      </a:r>
                      <a:r>
                        <a:rPr lang="ru-RU" sz="1200" b="1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1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хароҷоти</a:t>
                      </a:r>
                      <a:r>
                        <a:rPr lang="ru-RU" sz="1200" b="1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1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солонаи</a:t>
                      </a:r>
                      <a:r>
                        <a:rPr lang="ru-RU" sz="1200" b="1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1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барнома</a:t>
                      </a:r>
                      <a:r>
                        <a:rPr lang="ru-RU" sz="1200" b="1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hr-B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BA" sz="12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hr-B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BA" sz="12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hr-B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BA" sz="12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hr-B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BA" sz="12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hr-B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BA" sz="12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hr-B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BA" sz="12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hr-B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31977280"/>
                  </a:ext>
                </a:extLst>
              </a:tr>
              <a:tr h="397723"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BA" sz="12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hr-B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Ҳадафҳои</a:t>
                      </a:r>
                      <a:r>
                        <a:rPr lang="ru-RU" sz="1400" b="1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1400" b="1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натиҷанокӣ</a:t>
                      </a:r>
                      <a:r>
                        <a:rPr lang="hr-BA" sz="1400" b="1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:</a:t>
                      </a:r>
                      <a:endParaRPr lang="hr-B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r-B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BA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hr-B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BA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hr-B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BA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hr-B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BA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hr-B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BA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hr-B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BA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hr-B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272931754"/>
                  </a:ext>
                </a:extLst>
              </a:tr>
              <a:tr h="183583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BA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hr-B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Натиҷаи</a:t>
                      </a:r>
                      <a:r>
                        <a:rPr lang="ru-RU" sz="1200" b="1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1200" b="1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ниҳоӣ</a:t>
                      </a:r>
                      <a:r>
                        <a:rPr lang="hr-BA" sz="1200" b="1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:</a:t>
                      </a:r>
                      <a:endParaRPr lang="hr-B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BA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hr-B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BA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hr-B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BA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hr-B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BA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hr-B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BA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hr-B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BA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hr-B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967208862"/>
                  </a:ext>
                </a:extLst>
              </a:tr>
              <a:tr h="183583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BA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hr-B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BA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hr-B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BA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hr-B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BA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hr-B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BA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hr-B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BA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hr-B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BA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hr-B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BA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hr-B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563019001"/>
                  </a:ext>
                </a:extLst>
              </a:tr>
              <a:tr h="183583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BA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hr-B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BA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hr-B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BA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hr-B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BA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hr-B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BA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hr-B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BA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hr-B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BA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hr-B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BA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hr-B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450951915"/>
                  </a:ext>
                </a:extLst>
              </a:tr>
              <a:tr h="183583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BA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hr-B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Натиҷаи</a:t>
                      </a:r>
                      <a:r>
                        <a:rPr lang="ru-RU" sz="1200" b="1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1200" b="1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миёна</a:t>
                      </a:r>
                      <a:r>
                        <a:rPr lang="hr-BA" sz="1200" b="1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: </a:t>
                      </a:r>
                      <a:endParaRPr lang="hr-B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BA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hr-B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BA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hr-B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BA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hr-B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BA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hr-B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BA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hr-B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BA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hr-B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4177627734"/>
                  </a:ext>
                </a:extLst>
              </a:tr>
            </a:tbl>
          </a:graphicData>
        </a:graphic>
      </p:graphicFrame>
      <p:sp>
        <p:nvSpPr>
          <p:cNvPr id="13" name="Rectangle 3"/>
          <p:cNvSpPr>
            <a:spLocks noChangeArrowheads="1"/>
          </p:cNvSpPr>
          <p:nvPr/>
        </p:nvSpPr>
        <p:spPr bwMode="auto">
          <a:xfrm>
            <a:off x="2051859" y="103965"/>
            <a:ext cx="9930876" cy="23391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altLang="x-none" sz="1600" b="1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Буҷети</a:t>
            </a:r>
            <a:r>
              <a:rPr lang="ru-RU" altLang="x-none" sz="16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altLang="x-none" sz="1600" b="1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намуна</a:t>
            </a:r>
            <a:r>
              <a:rPr lang="ru-RU" altLang="x-none" sz="16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altLang="x-none" sz="1600" b="1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ки</a:t>
            </a:r>
            <a:r>
              <a:rPr lang="ru-RU" altLang="x-none" sz="16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ба </a:t>
            </a:r>
            <a:r>
              <a:rPr lang="ru-RU" altLang="x-none" sz="1600" b="1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натиҷаҳо</a:t>
            </a:r>
            <a:r>
              <a:rPr lang="ru-RU" altLang="x-none" sz="16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altLang="x-none" sz="1600" b="1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нигаронида</a:t>
            </a:r>
            <a:r>
              <a:rPr lang="ru-RU" altLang="x-none" sz="16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altLang="x-none" sz="1600" b="1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шудааст</a:t>
            </a:r>
            <a:r>
              <a:rPr lang="ru-RU" altLang="x-none" sz="16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барои </a:t>
            </a:r>
            <a:r>
              <a:rPr lang="ru-RU" altLang="x-none" sz="1600" b="1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Вазорати</a:t>
            </a:r>
            <a:r>
              <a:rPr lang="ru-RU" altLang="x-none" sz="16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kumimoji="0" lang="hr-BA" altLang="x-none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___________________________________</a:t>
            </a:r>
            <a:endParaRPr kumimoji="0" lang="hr-BA" altLang="x-none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r-BA" altLang="x-none" sz="1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x-none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Натиҷаҳои</a:t>
            </a:r>
            <a:r>
              <a:rPr kumimoji="0" lang="ru-RU" altLang="x-none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ru-RU" altLang="x-none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ниҳоии</a:t>
            </a:r>
            <a:r>
              <a:rPr kumimoji="0" lang="ru-RU" altLang="x-none" sz="16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ru-RU" altLang="x-none" sz="1600" b="1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тарҳрезишуда</a:t>
            </a:r>
            <a:r>
              <a:rPr kumimoji="0" lang="hr-BA" altLang="x-none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kumimoji="0" lang="hr-BA" altLang="x-none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altLang="x-none" sz="1200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натиҷаи</a:t>
            </a:r>
            <a:r>
              <a:rPr lang="ru-RU" altLang="x-none" sz="12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hr-BA" altLang="x-non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kumimoji="0" lang="hr-BA" altLang="x-none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endParaRPr kumimoji="0" lang="hr-BA" altLang="x-none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x-none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натиҷаи</a:t>
            </a:r>
            <a:r>
              <a:rPr kumimoji="0" lang="hr-BA" altLang="x-non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hr-BA" altLang="x-none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2: </a:t>
            </a:r>
            <a:endParaRPr kumimoji="0" lang="hr-BA" altLang="x-none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r-BA" altLang="x-none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r>
              <a:rPr kumimoji="0" lang="hr-BA" altLang="x-none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kumimoji="0" lang="hr-BA" altLang="x-none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r-BA" altLang="x-none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kumimoji="0" lang="hr-BA" altLang="x-none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r-BA" altLang="x-none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kumimoji="0" lang="hr-BA" altLang="x-none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x-none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Барномаҳо</a:t>
            </a:r>
            <a:r>
              <a:rPr kumimoji="0" lang="ru-RU" altLang="x-none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kumimoji="0" lang="ru-RU" altLang="x-none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тадбирҳо</a:t>
            </a:r>
            <a:r>
              <a:rPr kumimoji="0" lang="ru-RU" altLang="x-none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)-и </a:t>
            </a:r>
            <a:r>
              <a:rPr kumimoji="0" lang="ru-RU" altLang="x-none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тарҳрезишуда</a:t>
            </a:r>
            <a:r>
              <a:rPr kumimoji="0" lang="hr-BA" altLang="x-none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r>
              <a:rPr kumimoji="0" lang="hr-BA" altLang="x-none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kumimoji="0" lang="hr-BA" altLang="x-none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r-BA" altLang="x-none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kumimoji="0" lang="hr-BA" altLang="x-none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g-Cyrl-TJ" altLang="x-none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Хароҷотҳое, ки ба барнома марбутанд</a:t>
            </a:r>
            <a:r>
              <a:rPr kumimoji="0" lang="hr-BA" altLang="x-none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kumimoji="0" lang="hr-BA" altLang="x-none" sz="1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64123" y="597877"/>
            <a:ext cx="208670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Ин </a:t>
            </a:r>
            <a:r>
              <a:rPr lang="ru-RU" dirty="0" err="1" smtClean="0"/>
              <a:t>намунаи</a:t>
            </a:r>
            <a:r>
              <a:rPr lang="ru-RU" dirty="0" smtClean="0"/>
              <a:t> </a:t>
            </a:r>
            <a:r>
              <a:rPr lang="ru-RU" dirty="0" err="1" smtClean="0"/>
              <a:t>одии</a:t>
            </a:r>
            <a:r>
              <a:rPr lang="ru-RU" dirty="0" smtClean="0"/>
              <a:t> </a:t>
            </a:r>
            <a:r>
              <a:rPr lang="ru-RU" dirty="0" err="1" smtClean="0"/>
              <a:t>буҷетсозиест</a:t>
            </a:r>
            <a:r>
              <a:rPr lang="ru-RU" dirty="0" smtClean="0"/>
              <a:t> барои </a:t>
            </a:r>
            <a:r>
              <a:rPr lang="ru-RU" dirty="0" err="1" smtClean="0"/>
              <a:t>кор</a:t>
            </a:r>
            <a:r>
              <a:rPr lang="ru-RU" dirty="0" smtClean="0"/>
              <a:t> дар </a:t>
            </a:r>
            <a:r>
              <a:rPr lang="ru-RU" dirty="0" err="1" smtClean="0"/>
              <a:t>гуруҳ</a:t>
            </a:r>
            <a:r>
              <a:rPr lang="ru-RU" dirty="0" smtClean="0"/>
              <a:t>, </a:t>
            </a:r>
            <a:r>
              <a:rPr lang="ru-RU" dirty="0" err="1" smtClean="0"/>
              <a:t>ки</a:t>
            </a:r>
            <a:r>
              <a:rPr lang="ru-RU" dirty="0" smtClean="0"/>
              <a:t> ба </a:t>
            </a:r>
            <a:r>
              <a:rPr lang="ru-RU" dirty="0" err="1" smtClean="0"/>
              <a:t>натиҷа</a:t>
            </a:r>
            <a:r>
              <a:rPr lang="ru-RU" dirty="0" smtClean="0"/>
              <a:t> </a:t>
            </a:r>
            <a:r>
              <a:rPr lang="ru-RU" dirty="0" err="1" smtClean="0"/>
              <a:t>нигаронида</a:t>
            </a:r>
            <a:r>
              <a:rPr lang="ru-RU" dirty="0" smtClean="0"/>
              <a:t> </a:t>
            </a:r>
            <a:r>
              <a:rPr lang="ru-RU" dirty="0" err="1" smtClean="0"/>
              <a:t>шудааст</a:t>
            </a:r>
            <a:r>
              <a:rPr lang="ru-RU" dirty="0" smtClean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Барои </a:t>
            </a:r>
            <a:r>
              <a:rPr lang="ru-RU" dirty="0" err="1" smtClean="0"/>
              <a:t>сохтани</a:t>
            </a:r>
            <a:r>
              <a:rPr lang="ru-RU" dirty="0" smtClean="0"/>
              <a:t> </a:t>
            </a:r>
            <a:r>
              <a:rPr lang="ru-RU" dirty="0" err="1" smtClean="0"/>
              <a:t>буҷети</a:t>
            </a:r>
            <a:r>
              <a:rPr lang="ru-RU" dirty="0" smtClean="0"/>
              <a:t> ба </a:t>
            </a:r>
            <a:r>
              <a:rPr lang="ru-RU" dirty="0" err="1" smtClean="0"/>
              <a:t>натиҷаҳо</a:t>
            </a:r>
            <a:r>
              <a:rPr lang="ru-RU" dirty="0" smtClean="0"/>
              <a:t> </a:t>
            </a:r>
            <a:r>
              <a:rPr lang="ru-RU" dirty="0" err="1" smtClean="0"/>
              <a:t>нигаронидашуда</a:t>
            </a:r>
            <a:r>
              <a:rPr lang="ru-RU" dirty="0" smtClean="0"/>
              <a:t> </a:t>
            </a:r>
            <a:r>
              <a:rPr lang="ru-RU" dirty="0" err="1" smtClean="0"/>
              <a:t>ҳамеша</a:t>
            </a:r>
            <a:r>
              <a:rPr lang="ru-RU" dirty="0" smtClean="0"/>
              <a:t> </a:t>
            </a:r>
            <a:r>
              <a:rPr lang="ru-RU" dirty="0" smtClean="0"/>
              <a:t>ба он 4 соли </a:t>
            </a:r>
            <a:r>
              <a:rPr lang="ru-RU" dirty="0" err="1" smtClean="0"/>
              <a:t>оддӣ</a:t>
            </a:r>
            <a:r>
              <a:rPr lang="ru-RU" dirty="0" smtClean="0"/>
              <a:t> </a:t>
            </a:r>
            <a:r>
              <a:rPr lang="ru-RU" dirty="0" err="1" smtClean="0"/>
              <a:t>муроҷиат</a:t>
            </a:r>
            <a:r>
              <a:rPr lang="ru-RU" dirty="0" smtClean="0"/>
              <a:t> </a:t>
            </a:r>
            <a:r>
              <a:rPr lang="ru-RU" dirty="0" err="1" smtClean="0"/>
              <a:t>намоед</a:t>
            </a:r>
            <a:r>
              <a:rPr lang="tg-Cyrl-TJ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6123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Кадом</a:t>
            </a:r>
            <a:r>
              <a:rPr lang="ru-RU" dirty="0" smtClean="0"/>
              <a:t> </a:t>
            </a:r>
            <a:r>
              <a:rPr lang="ru-RU" dirty="0" err="1" smtClean="0"/>
              <a:t>сабақҳоро</a:t>
            </a:r>
            <a:r>
              <a:rPr lang="ru-RU" dirty="0" smtClean="0"/>
              <a:t> (</a:t>
            </a:r>
            <a:r>
              <a:rPr lang="ru-RU" dirty="0" err="1" smtClean="0"/>
              <a:t>дарсҳо</a:t>
            </a:r>
            <a:r>
              <a:rPr lang="ru-RU" dirty="0" smtClean="0"/>
              <a:t>) </a:t>
            </a:r>
            <a:r>
              <a:rPr lang="ru-RU" dirty="0" err="1" smtClean="0"/>
              <a:t>мо</a:t>
            </a:r>
            <a:r>
              <a:rPr lang="ru-RU" dirty="0" smtClean="0"/>
              <a:t> </a:t>
            </a:r>
            <a:r>
              <a:rPr lang="ru-RU" dirty="0" err="1" smtClean="0"/>
              <a:t>метавонем</a:t>
            </a:r>
            <a:r>
              <a:rPr lang="ru-RU" dirty="0" smtClean="0"/>
              <a:t> </a:t>
            </a:r>
            <a:r>
              <a:rPr lang="ru-RU" dirty="0" err="1" smtClean="0"/>
              <a:t>гирифт</a:t>
            </a:r>
            <a:r>
              <a:rPr lang="hr-BA" dirty="0" smtClean="0"/>
              <a:t>?</a:t>
            </a:r>
            <a:endParaRPr lang="hr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altLang="x-none" dirty="0" smtClean="0"/>
              <a:t>Ҳангоми </a:t>
            </a:r>
            <a:r>
              <a:rPr lang="ru-RU" altLang="x-none" dirty="0" err="1" smtClean="0"/>
              <a:t>таҳияи</a:t>
            </a:r>
            <a:r>
              <a:rPr lang="ru-RU" altLang="x-none" dirty="0" smtClean="0"/>
              <a:t> </a:t>
            </a:r>
            <a:r>
              <a:rPr lang="ru-RU" altLang="x-none" dirty="0" err="1" smtClean="0"/>
              <a:t>буҷети</a:t>
            </a:r>
            <a:r>
              <a:rPr lang="ru-RU" altLang="x-none" dirty="0" smtClean="0"/>
              <a:t> ба </a:t>
            </a:r>
            <a:r>
              <a:rPr lang="ru-RU" altLang="x-none" dirty="0" err="1" smtClean="0"/>
              <a:t>натиҷаҳо</a:t>
            </a:r>
            <a:r>
              <a:rPr lang="ru-RU" altLang="x-none" dirty="0" smtClean="0"/>
              <a:t> </a:t>
            </a:r>
            <a:r>
              <a:rPr lang="ru-RU" altLang="x-none" dirty="0" err="1" smtClean="0"/>
              <a:t>нигаронидашуда</a:t>
            </a:r>
            <a:r>
              <a:rPr lang="ru-RU" altLang="x-none" dirty="0" smtClean="0"/>
              <a:t> </a:t>
            </a:r>
            <a:r>
              <a:rPr lang="ru-RU" altLang="x-none" dirty="0" err="1" smtClean="0"/>
              <a:t>мушкилтарин</a:t>
            </a:r>
            <a:r>
              <a:rPr lang="ru-RU" altLang="x-none" dirty="0" smtClean="0"/>
              <a:t> </a:t>
            </a:r>
            <a:r>
              <a:rPr lang="ru-RU" altLang="x-none" dirty="0" err="1" smtClean="0"/>
              <a:t>кор</a:t>
            </a:r>
            <a:r>
              <a:rPr lang="ru-RU" altLang="x-none" dirty="0" smtClean="0"/>
              <a:t>  </a:t>
            </a:r>
            <a:r>
              <a:rPr lang="ru-RU" altLang="x-none" dirty="0" err="1" smtClean="0"/>
              <a:t>чи</a:t>
            </a:r>
            <a:r>
              <a:rPr lang="ru-RU" altLang="x-none" dirty="0" smtClean="0"/>
              <a:t> </a:t>
            </a:r>
            <a:r>
              <a:rPr lang="ru-RU" altLang="x-none" dirty="0" err="1" smtClean="0"/>
              <a:t>буд</a:t>
            </a:r>
            <a:r>
              <a:rPr lang="ru-RU" altLang="x-none" dirty="0" smtClean="0"/>
              <a:t>? </a:t>
            </a:r>
            <a:endParaRPr lang="en-US" altLang="x-none" dirty="0"/>
          </a:p>
          <a:p>
            <a:r>
              <a:rPr lang="ru-RU" altLang="x-none" dirty="0"/>
              <a:t>Ҳангоми </a:t>
            </a:r>
            <a:r>
              <a:rPr lang="ru-RU" altLang="x-none" dirty="0" err="1"/>
              <a:t>таҳияи</a:t>
            </a:r>
            <a:r>
              <a:rPr lang="ru-RU" altLang="x-none" dirty="0"/>
              <a:t> </a:t>
            </a:r>
            <a:r>
              <a:rPr lang="ru-RU" altLang="x-none" dirty="0" err="1"/>
              <a:t>буҷети</a:t>
            </a:r>
            <a:r>
              <a:rPr lang="ru-RU" altLang="x-none" dirty="0"/>
              <a:t> ба </a:t>
            </a:r>
            <a:r>
              <a:rPr lang="ru-RU" altLang="x-none" dirty="0" err="1"/>
              <a:t>натиҷаҳо</a:t>
            </a:r>
            <a:r>
              <a:rPr lang="ru-RU" altLang="x-none" dirty="0"/>
              <a:t> </a:t>
            </a:r>
            <a:r>
              <a:rPr lang="ru-RU" altLang="x-none" dirty="0" err="1" smtClean="0"/>
              <a:t>нигаронидашуда</a:t>
            </a:r>
            <a:r>
              <a:rPr lang="ru-RU" altLang="x-none" dirty="0" smtClean="0"/>
              <a:t> </a:t>
            </a:r>
            <a:r>
              <a:rPr lang="ru-RU" altLang="x-none" dirty="0" err="1" smtClean="0"/>
              <a:t>кадом</a:t>
            </a:r>
            <a:r>
              <a:rPr lang="ru-RU" altLang="x-none" dirty="0" smtClean="0"/>
              <a:t>  </a:t>
            </a:r>
            <a:r>
              <a:rPr lang="ru-RU" altLang="x-none" dirty="0" err="1" smtClean="0"/>
              <a:t>ҷанба</a:t>
            </a:r>
            <a:r>
              <a:rPr lang="ru-RU" altLang="x-none" dirty="0" smtClean="0"/>
              <a:t>  </a:t>
            </a:r>
            <a:r>
              <a:rPr lang="ru-RU" altLang="x-none" dirty="0" err="1" smtClean="0"/>
              <a:t>осонтарин</a:t>
            </a:r>
            <a:r>
              <a:rPr lang="ru-RU" altLang="x-none" dirty="0" smtClean="0"/>
              <a:t> </a:t>
            </a:r>
            <a:r>
              <a:rPr lang="ru-RU" altLang="x-none" dirty="0" err="1" smtClean="0"/>
              <a:t>буд</a:t>
            </a:r>
            <a:r>
              <a:rPr lang="ru-RU" altLang="x-none" dirty="0" smtClean="0"/>
              <a:t>  </a:t>
            </a:r>
            <a:r>
              <a:rPr lang="en-US" altLang="x-none" dirty="0" smtClean="0"/>
              <a:t>? </a:t>
            </a:r>
            <a:endParaRPr lang="ru-RU" altLang="x-none" dirty="0" smtClean="0"/>
          </a:p>
          <a:p>
            <a:r>
              <a:rPr lang="ru-RU" altLang="x-none" dirty="0" smtClean="0"/>
              <a:t> </a:t>
            </a:r>
            <a:r>
              <a:rPr lang="ru-RU" altLang="x-none" dirty="0" err="1"/>
              <a:t>Б</a:t>
            </a:r>
            <a:r>
              <a:rPr lang="ru-RU" altLang="x-none" dirty="0" err="1" smtClean="0"/>
              <a:t>артарияти</a:t>
            </a:r>
            <a:r>
              <a:rPr lang="ru-RU" altLang="x-none" dirty="0" smtClean="0"/>
              <a:t> </a:t>
            </a:r>
            <a:r>
              <a:rPr lang="ru-RU" altLang="x-none" dirty="0" err="1" smtClean="0"/>
              <a:t>буҷетбандии</a:t>
            </a:r>
            <a:r>
              <a:rPr lang="ru-RU" altLang="x-none" dirty="0" smtClean="0"/>
              <a:t> ба </a:t>
            </a:r>
            <a:r>
              <a:rPr lang="ru-RU" altLang="x-none" dirty="0" err="1" smtClean="0"/>
              <a:t>натиҷаҳо</a:t>
            </a:r>
            <a:r>
              <a:rPr lang="ru-RU" altLang="x-none" dirty="0" smtClean="0"/>
              <a:t> </a:t>
            </a:r>
            <a:r>
              <a:rPr lang="ru-RU" altLang="x-none" dirty="0" err="1" smtClean="0"/>
              <a:t>нигаронидашуда</a:t>
            </a:r>
            <a:r>
              <a:rPr lang="ru-RU" altLang="x-none" dirty="0" smtClean="0"/>
              <a:t> дар чист </a:t>
            </a:r>
            <a:r>
              <a:rPr lang="ru-RU" altLang="x-none" dirty="0" err="1" smtClean="0"/>
              <a:t>ва</a:t>
            </a:r>
            <a:r>
              <a:rPr lang="ru-RU" altLang="x-none" dirty="0" smtClean="0"/>
              <a:t> </a:t>
            </a:r>
            <a:r>
              <a:rPr lang="ru-RU" altLang="x-none" dirty="0" err="1" smtClean="0"/>
              <a:t>чи</a:t>
            </a:r>
            <a:r>
              <a:rPr lang="ru-RU" altLang="x-none" dirty="0" smtClean="0"/>
              <a:t> </a:t>
            </a:r>
            <a:r>
              <a:rPr lang="ru-RU" altLang="x-none" dirty="0" err="1" smtClean="0"/>
              <a:t>гуна</a:t>
            </a:r>
            <a:r>
              <a:rPr lang="ru-RU" altLang="x-none" dirty="0" smtClean="0"/>
              <a:t> ин </a:t>
            </a:r>
            <a:r>
              <a:rPr lang="ru-RU" altLang="x-none" dirty="0" err="1" smtClean="0"/>
              <a:t>таҷрибаро</a:t>
            </a:r>
            <a:r>
              <a:rPr lang="ru-RU" altLang="x-none" dirty="0" smtClean="0"/>
              <a:t> </a:t>
            </a:r>
            <a:r>
              <a:rPr lang="ru-RU" altLang="x-none" dirty="0" err="1" smtClean="0"/>
              <a:t>метавон</a:t>
            </a:r>
            <a:r>
              <a:rPr lang="ru-RU" altLang="x-none" dirty="0" smtClean="0"/>
              <a:t> дар </a:t>
            </a:r>
            <a:r>
              <a:rPr lang="ru-RU" altLang="x-none" dirty="0" err="1" smtClean="0"/>
              <a:t>Тоҷикистон</a:t>
            </a:r>
            <a:r>
              <a:rPr lang="ru-RU" altLang="x-none" dirty="0" smtClean="0"/>
              <a:t> </a:t>
            </a:r>
            <a:r>
              <a:rPr lang="ru-RU" altLang="x-none" dirty="0" err="1" smtClean="0"/>
              <a:t>татбиқ</a:t>
            </a:r>
            <a:r>
              <a:rPr lang="ru-RU" altLang="x-none" dirty="0" smtClean="0"/>
              <a:t> </a:t>
            </a:r>
            <a:r>
              <a:rPr lang="ru-RU" altLang="x-none" dirty="0" err="1" smtClean="0"/>
              <a:t>намуд</a:t>
            </a:r>
            <a:r>
              <a:rPr lang="ru-RU" altLang="x-none" dirty="0" smtClean="0"/>
              <a:t> </a:t>
            </a:r>
            <a:r>
              <a:rPr lang="en-US" altLang="x-none" dirty="0" smtClean="0"/>
              <a:t>? </a:t>
            </a:r>
          </a:p>
          <a:p>
            <a:pPr lvl="1"/>
            <a:r>
              <a:rPr lang="ru-RU" altLang="x-none" dirty="0" smtClean="0"/>
              <a:t>Дар </a:t>
            </a:r>
            <a:r>
              <a:rPr lang="ru-RU" altLang="x-none" dirty="0" err="1" smtClean="0"/>
              <a:t>сатҳи</a:t>
            </a:r>
            <a:r>
              <a:rPr lang="ru-RU" altLang="x-none" dirty="0" smtClean="0"/>
              <a:t> </a:t>
            </a:r>
            <a:r>
              <a:rPr lang="ru-RU" altLang="x-none" dirty="0" err="1" smtClean="0"/>
              <a:t>вазорати</a:t>
            </a:r>
            <a:r>
              <a:rPr lang="ru-RU" altLang="x-none" dirty="0" smtClean="0"/>
              <a:t> </a:t>
            </a:r>
            <a:r>
              <a:rPr lang="ru-RU" altLang="x-none" dirty="0" err="1" smtClean="0"/>
              <a:t>давлатии</a:t>
            </a:r>
            <a:r>
              <a:rPr lang="ru-RU" altLang="x-none" dirty="0" smtClean="0"/>
              <a:t> </a:t>
            </a:r>
            <a:r>
              <a:rPr lang="ru-RU" altLang="x-none" dirty="0" err="1" smtClean="0"/>
              <a:t>мушаххас</a:t>
            </a:r>
            <a:r>
              <a:rPr lang="ru-RU" altLang="x-none" dirty="0" smtClean="0"/>
              <a:t> </a:t>
            </a:r>
            <a:endParaRPr lang="en-US" altLang="x-none" dirty="0" smtClean="0"/>
          </a:p>
          <a:p>
            <a:pPr lvl="1"/>
            <a:r>
              <a:rPr lang="ru-RU" altLang="x-none" dirty="0" smtClean="0"/>
              <a:t>Дар </a:t>
            </a:r>
            <a:r>
              <a:rPr lang="ru-RU" altLang="x-none" dirty="0" err="1" smtClean="0"/>
              <a:t>сатҳи</a:t>
            </a:r>
            <a:r>
              <a:rPr lang="ru-RU" altLang="x-none" dirty="0" smtClean="0"/>
              <a:t> </a:t>
            </a:r>
            <a:r>
              <a:rPr lang="ru-RU" altLang="x-none" dirty="0" err="1" smtClean="0"/>
              <a:t>кишвар</a:t>
            </a:r>
            <a:endParaRPr lang="en-US" altLang="x-none" dirty="0"/>
          </a:p>
          <a:p>
            <a:endParaRPr lang="hr-BA" dirty="0"/>
          </a:p>
        </p:txBody>
      </p:sp>
    </p:spTree>
    <p:extLst>
      <p:ext uri="{BB962C8B-B14F-4D97-AF65-F5344CB8AC3E}">
        <p14:creationId xmlns:p14="http://schemas.microsoft.com/office/powerpoint/2010/main" val="190455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 smtClean="0"/>
              <a:t>Ҳадафи</a:t>
            </a:r>
            <a:r>
              <a:rPr lang="ru-RU" dirty="0" smtClean="0"/>
              <a:t> </a:t>
            </a:r>
            <a:r>
              <a:rPr lang="ru-RU" dirty="0" err="1" smtClean="0"/>
              <a:t>ниҳоии</a:t>
            </a:r>
            <a:r>
              <a:rPr lang="ru-RU" dirty="0" smtClean="0"/>
              <a:t> </a:t>
            </a:r>
            <a:r>
              <a:rPr lang="ru-RU" dirty="0" err="1" smtClean="0"/>
              <a:t>машғулият</a:t>
            </a:r>
            <a:r>
              <a:rPr lang="ru-RU" dirty="0" smtClean="0"/>
              <a:t> </a:t>
            </a:r>
            <a:r>
              <a:rPr lang="hr-BA" dirty="0" smtClean="0"/>
              <a:t>: </a:t>
            </a:r>
            <a:r>
              <a:rPr lang="tg-Cyrl-TJ" dirty="0" smtClean="0"/>
              <a:t>нуқтаи эҳтимолии вуруд барои таҳлил ва корҳо доир ба пешбурд ва ҳимоят аз ҷанбаҳои мазкур </a:t>
            </a:r>
            <a:r>
              <a:rPr lang="ru-RU" b="1" dirty="0" smtClean="0">
                <a:solidFill>
                  <a:schemeClr val="accent6"/>
                </a:solidFill>
              </a:rPr>
              <a:t>.</a:t>
            </a:r>
            <a:endParaRPr lang="ru-RU" b="1" dirty="0">
              <a:solidFill>
                <a:schemeClr val="accent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ru-RU" dirty="0" smtClean="0"/>
          </a:p>
          <a:p>
            <a:r>
              <a:rPr lang="ru-RU" dirty="0" err="1" smtClean="0"/>
              <a:t>Сохтани</a:t>
            </a:r>
            <a:r>
              <a:rPr lang="ru-RU" dirty="0" smtClean="0"/>
              <a:t> </a:t>
            </a:r>
            <a:r>
              <a:rPr lang="ru-RU" dirty="0" err="1" smtClean="0"/>
              <a:t>буҷети</a:t>
            </a:r>
            <a:r>
              <a:rPr lang="ru-RU" dirty="0" smtClean="0"/>
              <a:t> </a:t>
            </a:r>
            <a:r>
              <a:rPr lang="ru-RU" dirty="0" err="1" smtClean="0"/>
              <a:t>моделие</a:t>
            </a:r>
            <a:r>
              <a:rPr lang="ru-RU" dirty="0" smtClean="0"/>
              <a:t>, </a:t>
            </a:r>
            <a:r>
              <a:rPr lang="ru-RU" dirty="0" err="1" smtClean="0"/>
              <a:t>ки</a:t>
            </a:r>
            <a:r>
              <a:rPr lang="ru-RU" dirty="0" smtClean="0"/>
              <a:t> ба </a:t>
            </a:r>
            <a:r>
              <a:rPr lang="ru-RU" dirty="0" err="1" smtClean="0"/>
              <a:t>натиҷаҳо</a:t>
            </a:r>
            <a:r>
              <a:rPr lang="ru-RU" dirty="0" smtClean="0"/>
              <a:t> </a:t>
            </a:r>
            <a:r>
              <a:rPr lang="ru-RU" dirty="0" err="1" smtClean="0"/>
              <a:t>нигаронида</a:t>
            </a:r>
            <a:r>
              <a:rPr lang="ru-RU" dirty="0" smtClean="0"/>
              <a:t> </a:t>
            </a:r>
            <a:r>
              <a:rPr lang="ru-RU" dirty="0" err="1" smtClean="0"/>
              <a:t>шудааст</a:t>
            </a:r>
            <a:r>
              <a:rPr lang="ru-RU" dirty="0" smtClean="0"/>
              <a:t>(</a:t>
            </a:r>
            <a:r>
              <a:rPr lang="ru-RU" dirty="0" err="1" smtClean="0"/>
              <a:t>барои</a:t>
            </a:r>
            <a:r>
              <a:rPr lang="ru-RU" dirty="0" smtClean="0"/>
              <a:t> </a:t>
            </a:r>
            <a:r>
              <a:rPr lang="ru-RU" dirty="0" err="1" smtClean="0"/>
              <a:t>вазорати</a:t>
            </a:r>
            <a:r>
              <a:rPr lang="ru-RU" dirty="0" smtClean="0"/>
              <a:t> </a:t>
            </a:r>
            <a:r>
              <a:rPr lang="ru-RU" dirty="0" err="1" smtClean="0"/>
              <a:t>соҳавӣ</a:t>
            </a:r>
            <a:r>
              <a:rPr lang="ru-RU" dirty="0" smtClean="0"/>
              <a:t>) </a:t>
            </a:r>
            <a:r>
              <a:rPr lang="ru-RU" dirty="0" err="1" smtClean="0"/>
              <a:t>метавонад</a:t>
            </a:r>
            <a:r>
              <a:rPr lang="ru-RU" dirty="0" smtClean="0"/>
              <a:t> ба </a:t>
            </a:r>
            <a:r>
              <a:rPr lang="ru-RU" dirty="0" err="1" smtClean="0"/>
              <a:t>сифати</a:t>
            </a:r>
            <a:r>
              <a:rPr lang="ru-RU" dirty="0" smtClean="0"/>
              <a:t>  </a:t>
            </a:r>
            <a:r>
              <a:rPr lang="ru-RU" dirty="0" err="1" smtClean="0"/>
              <a:t>нуқтаи</a:t>
            </a:r>
            <a:r>
              <a:rPr lang="ru-RU" dirty="0" smtClean="0"/>
              <a:t> </a:t>
            </a:r>
            <a:r>
              <a:rPr lang="ru-RU" dirty="0" err="1" smtClean="0"/>
              <a:t>оғоз</a:t>
            </a:r>
            <a:r>
              <a:rPr lang="ru-RU" dirty="0" smtClean="0"/>
              <a:t> дар кори </a:t>
            </a:r>
            <a:r>
              <a:rPr lang="ru-RU" dirty="0" err="1" smtClean="0"/>
              <a:t>шумо</a:t>
            </a:r>
            <a:r>
              <a:rPr lang="ru-RU" dirty="0" smtClean="0"/>
              <a:t> дар </a:t>
            </a:r>
            <a:r>
              <a:rPr lang="ru-RU" dirty="0" err="1" smtClean="0"/>
              <a:t>мавриди</a:t>
            </a:r>
            <a:r>
              <a:rPr lang="ru-RU" dirty="0" smtClean="0"/>
              <a:t> </a:t>
            </a:r>
            <a:r>
              <a:rPr lang="ru-RU" dirty="0" err="1" smtClean="0"/>
              <a:t>таҳлил</a:t>
            </a:r>
            <a:r>
              <a:rPr lang="ru-RU" dirty="0" smtClean="0"/>
              <a:t> </a:t>
            </a:r>
            <a:r>
              <a:rPr lang="ru-RU" dirty="0" err="1" smtClean="0"/>
              <a:t>ва</a:t>
            </a:r>
            <a:r>
              <a:rPr lang="ru-RU" dirty="0" smtClean="0"/>
              <a:t> </a:t>
            </a:r>
            <a:r>
              <a:rPr lang="ru-RU" dirty="0" err="1" smtClean="0"/>
              <a:t>пешбурди</a:t>
            </a:r>
            <a:r>
              <a:rPr lang="ru-RU" dirty="0" smtClean="0"/>
              <a:t> </a:t>
            </a:r>
            <a:r>
              <a:rPr lang="ru-RU" dirty="0" err="1" smtClean="0"/>
              <a:t>масъалаҳои</a:t>
            </a:r>
            <a:r>
              <a:rPr lang="ru-RU" dirty="0" smtClean="0"/>
              <a:t> </a:t>
            </a:r>
            <a:r>
              <a:rPr lang="ru-RU" dirty="0" err="1" smtClean="0"/>
              <a:t>мазкур</a:t>
            </a:r>
            <a:r>
              <a:rPr lang="ru-RU" dirty="0" smtClean="0"/>
              <a:t> </a:t>
            </a:r>
            <a:r>
              <a:rPr lang="ru-RU" dirty="0" err="1" smtClean="0"/>
              <a:t>бошад</a:t>
            </a:r>
            <a:r>
              <a:rPr lang="ru-RU" dirty="0" smtClean="0"/>
              <a:t> </a:t>
            </a:r>
          </a:p>
          <a:p>
            <a:r>
              <a:rPr lang="ru-RU" dirty="0" smtClean="0"/>
              <a:t>Он </a:t>
            </a:r>
            <a:r>
              <a:rPr lang="ru-RU" dirty="0" err="1" smtClean="0"/>
              <a:t>метавонад</a:t>
            </a:r>
            <a:r>
              <a:rPr lang="ru-RU" dirty="0" smtClean="0"/>
              <a:t> </a:t>
            </a:r>
            <a:r>
              <a:rPr lang="ru-RU" dirty="0" err="1" smtClean="0"/>
              <a:t>боиси</a:t>
            </a:r>
            <a:r>
              <a:rPr lang="ru-RU" dirty="0" smtClean="0"/>
              <a:t> </a:t>
            </a:r>
            <a:r>
              <a:rPr lang="ru-RU" dirty="0" err="1" smtClean="0"/>
              <a:t>тағйирот</a:t>
            </a:r>
            <a:r>
              <a:rPr lang="ru-RU" dirty="0" smtClean="0"/>
              <a:t> дар </a:t>
            </a:r>
            <a:r>
              <a:rPr lang="ru-RU" dirty="0" err="1" smtClean="0"/>
              <a:t>ду</a:t>
            </a:r>
            <a:r>
              <a:rPr lang="ru-RU" dirty="0" smtClean="0"/>
              <a:t> </a:t>
            </a:r>
            <a:r>
              <a:rPr lang="ru-RU" dirty="0" err="1" smtClean="0"/>
              <a:t>сатҳ</a:t>
            </a:r>
            <a:r>
              <a:rPr lang="ru-RU" dirty="0" smtClean="0"/>
              <a:t> </a:t>
            </a:r>
            <a:r>
              <a:rPr lang="ru-RU" dirty="0" err="1" smtClean="0"/>
              <a:t>гардад</a:t>
            </a:r>
            <a:r>
              <a:rPr lang="ru-RU" dirty="0" smtClean="0"/>
              <a:t> :</a:t>
            </a:r>
            <a:endParaRPr lang="ru-RU" dirty="0"/>
          </a:p>
          <a:p>
            <a:r>
              <a:rPr lang="ru-RU" dirty="0" smtClean="0"/>
              <a:t>Барои ба </a:t>
            </a:r>
            <a:r>
              <a:rPr lang="ru-RU" dirty="0" err="1" smtClean="0"/>
              <a:t>Вазорати</a:t>
            </a:r>
            <a:r>
              <a:rPr lang="ru-RU" dirty="0" smtClean="0"/>
              <a:t> </a:t>
            </a:r>
            <a:r>
              <a:rPr lang="ru-RU" dirty="0" err="1" smtClean="0"/>
              <a:t>молия</a:t>
            </a:r>
            <a:r>
              <a:rPr lang="ru-RU" dirty="0" smtClean="0"/>
              <a:t> </a:t>
            </a:r>
            <a:r>
              <a:rPr lang="ru-RU" dirty="0" err="1" smtClean="0"/>
              <a:t>нишон</a:t>
            </a:r>
            <a:r>
              <a:rPr lang="ru-RU" dirty="0" smtClean="0"/>
              <a:t> </a:t>
            </a:r>
            <a:r>
              <a:rPr lang="ru-RU" dirty="0" err="1" smtClean="0"/>
              <a:t>додани</a:t>
            </a:r>
            <a:r>
              <a:rPr lang="ru-RU" dirty="0" smtClean="0"/>
              <a:t> он, </a:t>
            </a:r>
            <a:r>
              <a:rPr lang="ru-RU" dirty="0" err="1" smtClean="0"/>
              <a:t>ки</a:t>
            </a:r>
            <a:r>
              <a:rPr lang="ru-RU" dirty="0" smtClean="0"/>
              <a:t> </a:t>
            </a:r>
            <a:r>
              <a:rPr lang="ru-RU" dirty="0" err="1" smtClean="0"/>
              <a:t>роҳи</a:t>
            </a:r>
            <a:r>
              <a:rPr lang="ru-RU" dirty="0" smtClean="0"/>
              <a:t> </a:t>
            </a:r>
            <a:r>
              <a:rPr lang="ru-RU" dirty="0" err="1" smtClean="0"/>
              <a:t>ягонаи</a:t>
            </a:r>
            <a:r>
              <a:rPr lang="ru-RU" dirty="0" smtClean="0"/>
              <a:t> </a:t>
            </a:r>
            <a:r>
              <a:rPr lang="ru-RU" dirty="0" err="1" smtClean="0"/>
              <a:t>муносиб</a:t>
            </a:r>
            <a:r>
              <a:rPr lang="ru-RU" dirty="0" smtClean="0"/>
              <a:t> дар </a:t>
            </a:r>
            <a:r>
              <a:rPr lang="ru-RU" dirty="0" err="1" smtClean="0"/>
              <a:t>қабули</a:t>
            </a:r>
            <a:r>
              <a:rPr lang="ru-RU" dirty="0" smtClean="0"/>
              <a:t> </a:t>
            </a:r>
            <a:r>
              <a:rPr lang="ru-RU" dirty="0" err="1" smtClean="0"/>
              <a:t>қарорҳо</a:t>
            </a:r>
            <a:r>
              <a:rPr lang="ru-RU" dirty="0" smtClean="0"/>
              <a:t> </a:t>
            </a:r>
            <a:r>
              <a:rPr lang="ru-RU" dirty="0" err="1" smtClean="0"/>
              <a:t>оид</a:t>
            </a:r>
            <a:r>
              <a:rPr lang="ru-RU" dirty="0" smtClean="0"/>
              <a:t> ба </a:t>
            </a:r>
            <a:r>
              <a:rPr lang="ru-RU" dirty="0" err="1"/>
              <a:t>т</a:t>
            </a:r>
            <a:r>
              <a:rPr lang="ru-RU" dirty="0" err="1" smtClean="0"/>
              <a:t>ақсимоти</a:t>
            </a:r>
            <a:r>
              <a:rPr lang="ru-RU" dirty="0" smtClean="0"/>
              <a:t> </a:t>
            </a:r>
            <a:r>
              <a:rPr lang="ru-RU" dirty="0" err="1" smtClean="0"/>
              <a:t>маблағҳои</a:t>
            </a:r>
            <a:r>
              <a:rPr lang="ru-RU" dirty="0" smtClean="0"/>
              <a:t> </a:t>
            </a:r>
            <a:r>
              <a:rPr lang="ru-RU" dirty="0" err="1" smtClean="0"/>
              <a:t>буҷет</a:t>
            </a:r>
            <a:r>
              <a:rPr lang="ru-RU" dirty="0" smtClean="0"/>
              <a:t> </a:t>
            </a:r>
            <a:r>
              <a:rPr lang="ru-RU" dirty="0" err="1" smtClean="0"/>
              <a:t>иборат</a:t>
            </a:r>
            <a:r>
              <a:rPr lang="ru-RU" dirty="0" smtClean="0"/>
              <a:t> аз он </a:t>
            </a:r>
            <a:r>
              <a:rPr lang="ru-RU" dirty="0" err="1" smtClean="0"/>
              <a:t>аст,ки</a:t>
            </a:r>
            <a:r>
              <a:rPr lang="ru-RU" dirty="0" smtClean="0"/>
              <a:t> </a:t>
            </a:r>
            <a:r>
              <a:rPr lang="ru-RU" dirty="0" err="1" smtClean="0"/>
              <a:t>байни</a:t>
            </a:r>
            <a:r>
              <a:rPr lang="ru-RU" dirty="0" smtClean="0"/>
              <a:t> </a:t>
            </a:r>
            <a:r>
              <a:rPr lang="ru-RU" dirty="0" err="1" smtClean="0"/>
              <a:t>тасмимҳо</a:t>
            </a:r>
            <a:r>
              <a:rPr lang="ru-RU" dirty="0" smtClean="0"/>
              <a:t> </a:t>
            </a:r>
            <a:r>
              <a:rPr lang="ru-RU" dirty="0" err="1" smtClean="0"/>
              <a:t>доир</a:t>
            </a:r>
            <a:r>
              <a:rPr lang="ru-RU" dirty="0" smtClean="0"/>
              <a:t> ба </a:t>
            </a:r>
            <a:r>
              <a:rPr lang="ru-RU" dirty="0" err="1" smtClean="0"/>
              <a:t>хароҷот</a:t>
            </a:r>
            <a:r>
              <a:rPr lang="ru-RU" dirty="0" smtClean="0"/>
              <a:t> </a:t>
            </a:r>
            <a:r>
              <a:rPr lang="ru-RU" dirty="0" err="1" smtClean="0"/>
              <a:t>ва</a:t>
            </a:r>
            <a:r>
              <a:rPr lang="ru-RU" dirty="0" smtClean="0"/>
              <a:t> </a:t>
            </a:r>
            <a:r>
              <a:rPr lang="ru-RU" dirty="0" err="1" smtClean="0"/>
              <a:t>натиҷаҳои</a:t>
            </a:r>
            <a:r>
              <a:rPr lang="ru-RU" dirty="0" smtClean="0"/>
              <a:t> </a:t>
            </a:r>
            <a:r>
              <a:rPr lang="ru-RU" dirty="0" err="1" smtClean="0"/>
              <a:t>дилхоҳ</a:t>
            </a:r>
            <a:r>
              <a:rPr lang="ru-RU" dirty="0" smtClean="0"/>
              <a:t> </a:t>
            </a:r>
            <a:r>
              <a:rPr lang="ru-RU" dirty="0" err="1" smtClean="0"/>
              <a:t>алоқаманди</a:t>
            </a:r>
            <a:r>
              <a:rPr lang="ru-RU" dirty="0" smtClean="0"/>
              <a:t>  </a:t>
            </a:r>
            <a:r>
              <a:rPr lang="ru-RU" dirty="0" err="1" smtClean="0"/>
              <a:t>дақиқ</a:t>
            </a:r>
            <a:r>
              <a:rPr lang="ru-RU" dirty="0" smtClean="0"/>
              <a:t> </a:t>
            </a:r>
            <a:r>
              <a:rPr lang="ru-RU" dirty="0" err="1" smtClean="0"/>
              <a:t>ва</a:t>
            </a:r>
            <a:r>
              <a:rPr lang="ru-RU" dirty="0" smtClean="0"/>
              <a:t> </a:t>
            </a:r>
            <a:r>
              <a:rPr lang="ru-RU" dirty="0" err="1" smtClean="0"/>
              <a:t>возеҳ</a:t>
            </a:r>
            <a:r>
              <a:rPr lang="ru-RU" dirty="0" smtClean="0"/>
              <a:t> </a:t>
            </a:r>
            <a:r>
              <a:rPr lang="ru-RU" dirty="0" err="1" smtClean="0"/>
              <a:t>таъмин</a:t>
            </a:r>
            <a:r>
              <a:rPr lang="ru-RU" dirty="0" smtClean="0"/>
              <a:t> карда </a:t>
            </a:r>
            <a:r>
              <a:rPr lang="ru-RU" dirty="0" err="1" smtClean="0"/>
              <a:t>шавад</a:t>
            </a:r>
            <a:r>
              <a:rPr lang="ru-RU" dirty="0" smtClean="0"/>
              <a:t>  </a:t>
            </a:r>
            <a:endParaRPr lang="ru-RU" dirty="0"/>
          </a:p>
          <a:p>
            <a:r>
              <a:rPr lang="ru-RU" dirty="0" err="1" smtClean="0"/>
              <a:t>Таҳкими</a:t>
            </a:r>
            <a:r>
              <a:rPr lang="ru-RU" dirty="0" smtClean="0"/>
              <a:t> </a:t>
            </a:r>
            <a:r>
              <a:rPr lang="ru-RU" dirty="0" err="1" smtClean="0"/>
              <a:t>кор</a:t>
            </a:r>
            <a:r>
              <a:rPr lang="ru-RU" dirty="0" smtClean="0"/>
              <a:t> </a:t>
            </a:r>
            <a:r>
              <a:rPr lang="ru-RU" dirty="0" err="1" smtClean="0"/>
              <a:t>оид</a:t>
            </a:r>
            <a:r>
              <a:rPr lang="ru-RU" dirty="0" smtClean="0"/>
              <a:t> ба </a:t>
            </a:r>
            <a:r>
              <a:rPr lang="ru-RU" dirty="0" err="1" smtClean="0"/>
              <a:t>азнавтақсимкунии</a:t>
            </a:r>
            <a:r>
              <a:rPr lang="ru-RU" dirty="0" smtClean="0"/>
              <a:t>/ </a:t>
            </a:r>
            <a:r>
              <a:rPr lang="ru-RU" dirty="0" err="1" smtClean="0"/>
              <a:t>афзоиши</a:t>
            </a:r>
            <a:r>
              <a:rPr lang="ru-RU" dirty="0" smtClean="0"/>
              <a:t>  </a:t>
            </a:r>
            <a:r>
              <a:rPr lang="ru-RU" dirty="0" err="1" smtClean="0"/>
              <a:t>маблағҳои</a:t>
            </a:r>
            <a:r>
              <a:rPr lang="ru-RU" dirty="0" smtClean="0"/>
              <a:t> </a:t>
            </a:r>
            <a:r>
              <a:rPr lang="ru-RU" dirty="0" err="1" smtClean="0"/>
              <a:t>буҷетӣ</a:t>
            </a:r>
            <a:r>
              <a:rPr lang="ru-RU" dirty="0" smtClean="0"/>
              <a:t> дар </a:t>
            </a:r>
            <a:r>
              <a:rPr lang="ru-RU" dirty="0" err="1" smtClean="0"/>
              <a:t>сатҳи</a:t>
            </a:r>
            <a:r>
              <a:rPr lang="ru-RU" dirty="0" smtClean="0"/>
              <a:t> </a:t>
            </a:r>
            <a:r>
              <a:rPr lang="ru-RU" dirty="0" err="1" smtClean="0"/>
              <a:t>вазорати</a:t>
            </a:r>
            <a:r>
              <a:rPr lang="ru-RU" dirty="0" smtClean="0"/>
              <a:t> </a:t>
            </a:r>
            <a:r>
              <a:rPr lang="ru-RU" dirty="0" err="1" smtClean="0"/>
              <a:t>дахлдор</a:t>
            </a:r>
            <a:r>
              <a:rPr lang="ru-RU" dirty="0" smtClean="0"/>
              <a:t>(</a:t>
            </a:r>
            <a:r>
              <a:rPr lang="ru-RU" dirty="0" err="1" smtClean="0"/>
              <a:t>истифодабарандаи</a:t>
            </a:r>
            <a:r>
              <a:rPr lang="ru-RU" dirty="0" smtClean="0"/>
              <a:t> </a:t>
            </a:r>
            <a:r>
              <a:rPr lang="ru-RU" dirty="0" err="1" smtClean="0"/>
              <a:t>буҷет</a:t>
            </a:r>
            <a:r>
              <a:rPr lang="ru-RU" dirty="0" smtClean="0"/>
              <a:t>)</a:t>
            </a:r>
            <a:r>
              <a:rPr lang="tg-Cyrl-TJ" dirty="0" smtClean="0"/>
              <a:t> </a:t>
            </a: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3400517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Машғулият</a:t>
            </a:r>
            <a:r>
              <a:rPr lang="ru-RU" dirty="0" smtClean="0"/>
              <a:t> дар </a:t>
            </a:r>
            <a:r>
              <a:rPr lang="ru-RU" dirty="0" err="1" smtClean="0"/>
              <a:t>гурӯҳҳо</a:t>
            </a:r>
            <a:r>
              <a:rPr lang="hr-BA" dirty="0" smtClean="0"/>
              <a:t>:</a:t>
            </a:r>
            <a:r>
              <a:rPr lang="tg-Cyrl-TJ" dirty="0" smtClean="0"/>
              <a:t> ҳадафҳои омӯзиш</a:t>
            </a:r>
            <a:endParaRPr lang="hr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0828283" cy="4351338"/>
          </a:xfrm>
        </p:spPr>
        <p:txBody>
          <a:bodyPr/>
          <a:lstStyle/>
          <a:p>
            <a:r>
              <a:rPr lang="ru-RU" altLang="x-none" dirty="0" err="1" smtClean="0"/>
              <a:t>Таҳияи</a:t>
            </a:r>
            <a:r>
              <a:rPr lang="ru-RU" altLang="x-none" dirty="0" smtClean="0"/>
              <a:t> </a:t>
            </a:r>
            <a:r>
              <a:rPr lang="ru-RU" altLang="x-none" dirty="0" err="1" smtClean="0"/>
              <a:t>шакли</a:t>
            </a:r>
            <a:r>
              <a:rPr lang="ru-RU" altLang="x-none" dirty="0" smtClean="0"/>
              <a:t> </a:t>
            </a:r>
            <a:r>
              <a:rPr lang="ru-RU" altLang="x-none" dirty="0" err="1" smtClean="0"/>
              <a:t>буҷетии</a:t>
            </a:r>
            <a:r>
              <a:rPr lang="ru-RU" altLang="x-none" dirty="0" smtClean="0"/>
              <a:t> ба </a:t>
            </a:r>
            <a:r>
              <a:rPr lang="ru-RU" altLang="x-none" dirty="0" err="1" smtClean="0"/>
              <a:t>натиҷаҳо</a:t>
            </a:r>
            <a:r>
              <a:rPr lang="ru-RU" altLang="x-none" dirty="0" smtClean="0"/>
              <a:t> </a:t>
            </a:r>
            <a:r>
              <a:rPr lang="ru-RU" altLang="x-none" dirty="0" err="1" smtClean="0"/>
              <a:t>нигаронидашуда</a:t>
            </a:r>
            <a:r>
              <a:rPr lang="ru-RU" altLang="x-none" dirty="0" smtClean="0"/>
              <a:t> барои </a:t>
            </a:r>
            <a:r>
              <a:rPr lang="ru-RU" altLang="x-none" dirty="0" err="1" smtClean="0"/>
              <a:t>истифодабарандагони</a:t>
            </a:r>
            <a:r>
              <a:rPr lang="ru-RU" altLang="x-none" dirty="0" smtClean="0"/>
              <a:t> </a:t>
            </a:r>
            <a:r>
              <a:rPr lang="ru-RU" altLang="x-none" dirty="0" err="1" smtClean="0"/>
              <a:t>калидии</a:t>
            </a:r>
            <a:r>
              <a:rPr lang="ru-RU" altLang="x-none" dirty="0" smtClean="0"/>
              <a:t> </a:t>
            </a:r>
            <a:r>
              <a:rPr lang="ru-RU" altLang="x-none" dirty="0" err="1" smtClean="0"/>
              <a:t>маблағҳои</a:t>
            </a:r>
            <a:r>
              <a:rPr lang="ru-RU" altLang="x-none" dirty="0" smtClean="0"/>
              <a:t> </a:t>
            </a:r>
            <a:r>
              <a:rPr lang="ru-RU" altLang="x-none" dirty="0" err="1" smtClean="0"/>
              <a:t>буҷетӣ</a:t>
            </a:r>
            <a:r>
              <a:rPr lang="en-US" altLang="x-none" dirty="0" smtClean="0"/>
              <a:t>:</a:t>
            </a:r>
            <a:endParaRPr lang="en-US" altLang="x-none" dirty="0"/>
          </a:p>
          <a:p>
            <a:pPr lvl="1"/>
            <a:r>
              <a:rPr lang="ru-RU" altLang="x-none" sz="2800" dirty="0" err="1" smtClean="0"/>
              <a:t>Вазорати</a:t>
            </a:r>
            <a:r>
              <a:rPr lang="ru-RU" altLang="x-none" sz="2800" dirty="0" smtClean="0"/>
              <a:t> </a:t>
            </a:r>
            <a:r>
              <a:rPr lang="ru-RU" altLang="x-none" sz="2800" dirty="0" err="1" smtClean="0"/>
              <a:t>маориф</a:t>
            </a:r>
            <a:r>
              <a:rPr lang="ru-RU" altLang="x-none" sz="2800" dirty="0" smtClean="0"/>
              <a:t> </a:t>
            </a:r>
            <a:r>
              <a:rPr lang="ru-RU" altLang="x-none" sz="2800" dirty="0" smtClean="0"/>
              <a:t>ва </a:t>
            </a:r>
            <a:r>
              <a:rPr lang="ru-RU" altLang="x-none" sz="2800" dirty="0" err="1" smtClean="0"/>
              <a:t>илми</a:t>
            </a:r>
            <a:r>
              <a:rPr lang="ru-RU" altLang="x-none" sz="2800" dirty="0" smtClean="0"/>
              <a:t> ҶТ  ,</a:t>
            </a:r>
            <a:endParaRPr lang="ru-RU" altLang="x-none" sz="2800" dirty="0"/>
          </a:p>
          <a:p>
            <a:pPr lvl="1"/>
            <a:r>
              <a:rPr lang="ru-RU" altLang="x-none" sz="2800" dirty="0" err="1" smtClean="0"/>
              <a:t>Вазорати</a:t>
            </a:r>
            <a:r>
              <a:rPr lang="ru-RU" altLang="x-none" sz="2800" dirty="0" smtClean="0"/>
              <a:t> </a:t>
            </a:r>
            <a:r>
              <a:rPr lang="ru-RU" altLang="x-none" sz="2800" dirty="0" err="1" smtClean="0"/>
              <a:t>тандурустӣ</a:t>
            </a:r>
            <a:r>
              <a:rPr lang="ru-RU" altLang="x-none" sz="2800" dirty="0" smtClean="0"/>
              <a:t> </a:t>
            </a:r>
            <a:r>
              <a:rPr lang="ru-RU" altLang="x-none" sz="2800" dirty="0" err="1" smtClean="0"/>
              <a:t>ва</a:t>
            </a:r>
            <a:r>
              <a:rPr lang="ru-RU" altLang="x-none" sz="2800" dirty="0" smtClean="0"/>
              <a:t> </a:t>
            </a:r>
            <a:r>
              <a:rPr lang="ru-RU" altLang="x-none" sz="2800" dirty="0" err="1"/>
              <a:t>ҳ</a:t>
            </a:r>
            <a:r>
              <a:rPr lang="ru-RU" altLang="x-none" sz="2800" dirty="0" err="1" smtClean="0"/>
              <a:t>ифзи</a:t>
            </a:r>
            <a:r>
              <a:rPr lang="ru-RU" altLang="x-none" sz="2800" dirty="0" smtClean="0"/>
              <a:t> </a:t>
            </a:r>
            <a:r>
              <a:rPr lang="ru-RU" altLang="x-none" sz="2800" dirty="0" err="1" smtClean="0"/>
              <a:t>иҷтимоӣ</a:t>
            </a:r>
            <a:r>
              <a:rPr lang="ru-RU" altLang="x-none" sz="2800" dirty="0" smtClean="0"/>
              <a:t> ,</a:t>
            </a:r>
            <a:endParaRPr lang="ru-RU" altLang="x-none" sz="2800" dirty="0"/>
          </a:p>
          <a:p>
            <a:pPr lvl="1"/>
            <a:r>
              <a:rPr lang="ru-RU" altLang="x-none" sz="2800" dirty="0" err="1" smtClean="0"/>
              <a:t>Вазорати</a:t>
            </a:r>
            <a:r>
              <a:rPr lang="ru-RU" altLang="x-none" sz="2800" dirty="0" smtClean="0"/>
              <a:t> энергетика ва </a:t>
            </a:r>
            <a:r>
              <a:rPr lang="ru-RU" altLang="x-none" sz="2800" dirty="0" err="1" smtClean="0"/>
              <a:t>захираҳои</a:t>
            </a:r>
            <a:r>
              <a:rPr lang="ru-RU" altLang="x-none" sz="2800" dirty="0" smtClean="0"/>
              <a:t> об</a:t>
            </a:r>
            <a:endParaRPr lang="ru-RU" altLang="x-none" sz="2800" dirty="0" smtClean="0"/>
          </a:p>
          <a:p>
            <a:pPr lvl="1"/>
            <a:r>
              <a:rPr lang="ru-RU" altLang="x-none" sz="2800" dirty="0" err="1"/>
              <a:t>В</a:t>
            </a:r>
            <a:r>
              <a:rPr lang="ru-RU" altLang="x-none" sz="2800" dirty="0" err="1" smtClean="0"/>
              <a:t>азорати</a:t>
            </a:r>
            <a:r>
              <a:rPr lang="ru-RU" altLang="x-none" sz="2800" dirty="0" smtClean="0"/>
              <a:t> </a:t>
            </a:r>
            <a:r>
              <a:rPr lang="ru-RU" altLang="x-none" sz="2800" dirty="0" err="1" smtClean="0"/>
              <a:t>саноат</a:t>
            </a:r>
            <a:r>
              <a:rPr lang="ru-RU" altLang="x-none" sz="2800" dirty="0" smtClean="0"/>
              <a:t> </a:t>
            </a:r>
            <a:r>
              <a:rPr lang="ru-RU" altLang="x-none" sz="2800" dirty="0" smtClean="0"/>
              <a:t>ва </a:t>
            </a:r>
            <a:r>
              <a:rPr lang="ru-RU" altLang="x-none" sz="2800" dirty="0" err="1" smtClean="0"/>
              <a:t>технологиҳои</a:t>
            </a:r>
            <a:r>
              <a:rPr lang="ru-RU" altLang="x-none" sz="2800" dirty="0" smtClean="0"/>
              <a:t> </a:t>
            </a:r>
            <a:r>
              <a:rPr lang="ru-RU" altLang="x-none" sz="2800" dirty="0" err="1" smtClean="0"/>
              <a:t>нав</a:t>
            </a:r>
            <a:endParaRPr lang="ru-RU" altLang="x-none" sz="2800" dirty="0"/>
          </a:p>
          <a:p>
            <a:pPr lvl="1" algn="just"/>
            <a:r>
              <a:rPr lang="ru-RU" altLang="x-none" sz="2800" dirty="0" err="1" smtClean="0"/>
              <a:t>Баҳо</a:t>
            </a:r>
            <a:r>
              <a:rPr lang="ru-RU" altLang="x-none" sz="2800" dirty="0" smtClean="0"/>
              <a:t> додан ба </a:t>
            </a:r>
            <a:r>
              <a:rPr lang="ru-RU" altLang="x-none" sz="2800" dirty="0" err="1" smtClean="0"/>
              <a:t>раванд</a:t>
            </a:r>
            <a:r>
              <a:rPr lang="ru-RU" altLang="x-none" sz="2800" dirty="0" smtClean="0"/>
              <a:t> </a:t>
            </a:r>
            <a:r>
              <a:rPr lang="ru-RU" altLang="x-none" sz="2800" dirty="0" err="1" smtClean="0"/>
              <a:t>ва</a:t>
            </a:r>
            <a:r>
              <a:rPr lang="ru-RU" altLang="x-none" sz="2800" dirty="0" smtClean="0"/>
              <a:t> </a:t>
            </a:r>
            <a:r>
              <a:rPr lang="ru-RU" altLang="x-none" sz="2800" dirty="0" err="1" smtClean="0"/>
              <a:t>сабақ</a:t>
            </a:r>
            <a:r>
              <a:rPr lang="ru-RU" altLang="x-none" sz="2800" dirty="0" smtClean="0"/>
              <a:t> </a:t>
            </a:r>
            <a:r>
              <a:rPr lang="ru-RU" altLang="x-none" sz="2800" dirty="0" err="1" smtClean="0"/>
              <a:t>гирифтан</a:t>
            </a:r>
            <a:r>
              <a:rPr lang="ru-RU" altLang="x-none" sz="2800" dirty="0" smtClean="0"/>
              <a:t>  аз </a:t>
            </a:r>
            <a:r>
              <a:rPr lang="ru-RU" altLang="x-none" sz="2800" dirty="0" err="1" smtClean="0"/>
              <a:t>дарсҳое</a:t>
            </a:r>
            <a:r>
              <a:rPr lang="ru-RU" altLang="x-none" sz="2800" dirty="0" smtClean="0"/>
              <a:t>, </a:t>
            </a:r>
            <a:r>
              <a:rPr lang="ru-RU" altLang="x-none" sz="2800" dirty="0" err="1" smtClean="0"/>
              <a:t>ки</a:t>
            </a:r>
            <a:r>
              <a:rPr lang="ru-RU" altLang="x-none" sz="2800" dirty="0" smtClean="0"/>
              <a:t> дар </a:t>
            </a:r>
            <a:r>
              <a:rPr lang="ru-RU" altLang="x-none" sz="2800" dirty="0" err="1" smtClean="0"/>
              <a:t>миқёси</a:t>
            </a:r>
            <a:r>
              <a:rPr lang="ru-RU" altLang="x-none" sz="2800" dirty="0" smtClean="0"/>
              <a:t>  </a:t>
            </a:r>
            <a:r>
              <a:rPr lang="ru-RU" altLang="x-none" sz="2800" dirty="0" err="1" smtClean="0"/>
              <a:t>бештар</a:t>
            </a:r>
            <a:r>
              <a:rPr lang="ru-RU" altLang="x-none" sz="2800" dirty="0" smtClean="0"/>
              <a:t> </a:t>
            </a:r>
            <a:r>
              <a:rPr lang="ru-RU" altLang="x-none" sz="2800" dirty="0" err="1" smtClean="0"/>
              <a:t>васеъ</a:t>
            </a:r>
            <a:r>
              <a:rPr lang="ru-RU" altLang="x-none" sz="2800" dirty="0" smtClean="0"/>
              <a:t> </a:t>
            </a:r>
            <a:r>
              <a:rPr lang="ru-RU" altLang="x-none" sz="2800" dirty="0" err="1" smtClean="0"/>
              <a:t>метавон</a:t>
            </a:r>
            <a:r>
              <a:rPr lang="ru-RU" altLang="x-none" sz="2800" dirty="0" smtClean="0"/>
              <a:t> дар </a:t>
            </a:r>
            <a:r>
              <a:rPr lang="ru-RU" altLang="x-none" sz="2800" dirty="0" err="1" smtClean="0"/>
              <a:t>Тоҷикистон</a:t>
            </a:r>
            <a:r>
              <a:rPr lang="ru-RU" altLang="x-none" sz="2800" dirty="0" smtClean="0"/>
              <a:t> </a:t>
            </a:r>
            <a:r>
              <a:rPr lang="ru-RU" altLang="x-none" sz="2800" dirty="0" err="1" smtClean="0"/>
              <a:t>онро</a:t>
            </a:r>
            <a:r>
              <a:rPr lang="ru-RU" altLang="x-none" sz="2800" dirty="0" smtClean="0"/>
              <a:t> </a:t>
            </a:r>
            <a:r>
              <a:rPr lang="ru-RU" altLang="x-none" sz="2800" dirty="0" err="1" smtClean="0"/>
              <a:t>истифода</a:t>
            </a:r>
            <a:r>
              <a:rPr lang="ru-RU" altLang="x-none" sz="2800" dirty="0" smtClean="0"/>
              <a:t> </a:t>
            </a:r>
            <a:r>
              <a:rPr lang="ru-RU" altLang="x-none" sz="2800" dirty="0" err="1" smtClean="0"/>
              <a:t>бурд</a:t>
            </a:r>
            <a:r>
              <a:rPr lang="ru-RU" altLang="x-none" sz="2800" dirty="0" smtClean="0"/>
              <a:t> </a:t>
            </a:r>
            <a:endParaRPr lang="hr-BA" dirty="0"/>
          </a:p>
        </p:txBody>
      </p:sp>
    </p:spTree>
    <p:extLst>
      <p:ext uri="{BB962C8B-B14F-4D97-AF65-F5344CB8AC3E}">
        <p14:creationId xmlns:p14="http://schemas.microsoft.com/office/powerpoint/2010/main" val="3641203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err="1" smtClean="0"/>
              <a:t>Унсурҳои</a:t>
            </a:r>
            <a:r>
              <a:rPr lang="ru-RU" dirty="0" smtClean="0"/>
              <a:t> </a:t>
            </a:r>
            <a:r>
              <a:rPr lang="ru-RU" dirty="0" err="1" smtClean="0"/>
              <a:t>калидии</a:t>
            </a:r>
            <a:r>
              <a:rPr lang="ru-RU" dirty="0" smtClean="0"/>
              <a:t> </a:t>
            </a:r>
            <a:r>
              <a:rPr lang="ru-RU" dirty="0" err="1" smtClean="0"/>
              <a:t>буҷетҳои</a:t>
            </a:r>
            <a:r>
              <a:rPr lang="ru-RU" dirty="0" smtClean="0"/>
              <a:t> ба </a:t>
            </a:r>
            <a:r>
              <a:rPr lang="ru-RU" dirty="0" err="1" smtClean="0"/>
              <a:t>натиҷа</a:t>
            </a:r>
            <a:r>
              <a:rPr lang="ru-RU" dirty="0" smtClean="0"/>
              <a:t> </a:t>
            </a:r>
            <a:r>
              <a:rPr lang="ru-RU" dirty="0" err="1" smtClean="0"/>
              <a:t>нигаронидашуда</a:t>
            </a:r>
            <a:r>
              <a:rPr lang="ru-RU" dirty="0" smtClean="0"/>
              <a:t> :</a:t>
            </a:r>
            <a:endParaRPr lang="hr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altLang="x-none" dirty="0"/>
          </a:p>
          <a:p>
            <a:pPr marL="457200" indent="-457200">
              <a:buFontTx/>
              <a:buAutoNum type="arabicPeriod"/>
            </a:pPr>
            <a:r>
              <a:rPr lang="ru-RU" altLang="x-none" dirty="0" err="1" smtClean="0"/>
              <a:t>Ҳадафҳои</a:t>
            </a:r>
            <a:r>
              <a:rPr lang="ru-RU" altLang="x-none" dirty="0" smtClean="0"/>
              <a:t> </a:t>
            </a:r>
            <a:r>
              <a:rPr lang="ru-RU" altLang="x-none" dirty="0" err="1" smtClean="0"/>
              <a:t>стратегӣ</a:t>
            </a:r>
            <a:r>
              <a:rPr lang="ru-RU" altLang="x-none" dirty="0" smtClean="0"/>
              <a:t> (</a:t>
            </a:r>
            <a:r>
              <a:rPr lang="ru-RU" altLang="x-none" dirty="0" err="1" smtClean="0"/>
              <a:t>натиҷаҳои</a:t>
            </a:r>
            <a:r>
              <a:rPr lang="ru-RU" altLang="x-none" dirty="0" smtClean="0"/>
              <a:t> </a:t>
            </a:r>
            <a:r>
              <a:rPr lang="ru-RU" altLang="x-none" dirty="0" err="1" smtClean="0"/>
              <a:t>дилхоҳ</a:t>
            </a:r>
            <a:r>
              <a:rPr lang="ru-RU" altLang="x-none" dirty="0" smtClean="0"/>
              <a:t> </a:t>
            </a:r>
            <a:r>
              <a:rPr lang="ru-RU" altLang="x-none" dirty="0" err="1" smtClean="0"/>
              <a:t>ва</a:t>
            </a:r>
            <a:r>
              <a:rPr lang="ru-RU" altLang="x-none" dirty="0" smtClean="0"/>
              <a:t> </a:t>
            </a:r>
            <a:r>
              <a:rPr lang="ru-RU" altLang="x-none" dirty="0" err="1" smtClean="0"/>
              <a:t>натиҷаҳои</a:t>
            </a:r>
            <a:r>
              <a:rPr lang="ru-RU" altLang="x-none" dirty="0" smtClean="0"/>
              <a:t> </a:t>
            </a:r>
            <a:r>
              <a:rPr lang="ru-RU" altLang="x-none" dirty="0" err="1" smtClean="0"/>
              <a:t>ниҳоӣ</a:t>
            </a:r>
            <a:r>
              <a:rPr lang="ru-RU" altLang="x-none" dirty="0" smtClean="0"/>
              <a:t>)</a:t>
            </a:r>
            <a:endParaRPr lang="ru-RU" altLang="x-none" dirty="0"/>
          </a:p>
          <a:p>
            <a:pPr marL="457200" indent="-457200">
              <a:buFontTx/>
              <a:buAutoNum type="arabicPeriod"/>
            </a:pPr>
            <a:r>
              <a:rPr lang="ru-RU" altLang="x-none" dirty="0" err="1" smtClean="0"/>
              <a:t>Барнома</a:t>
            </a:r>
            <a:r>
              <a:rPr lang="ru-RU" altLang="x-none" dirty="0" smtClean="0"/>
              <a:t> </a:t>
            </a:r>
            <a:r>
              <a:rPr lang="ru-RU" altLang="x-none" dirty="0" err="1" smtClean="0"/>
              <a:t>ва</a:t>
            </a:r>
            <a:r>
              <a:rPr lang="ru-RU" altLang="x-none" dirty="0" smtClean="0"/>
              <a:t> </a:t>
            </a:r>
            <a:r>
              <a:rPr lang="ru-RU" altLang="x-none" dirty="0" err="1" smtClean="0"/>
              <a:t>хидматҳое</a:t>
            </a:r>
            <a:r>
              <a:rPr lang="ru-RU" altLang="x-none" dirty="0" smtClean="0"/>
              <a:t>, </a:t>
            </a:r>
            <a:r>
              <a:rPr lang="ru-RU" altLang="x-none" dirty="0" err="1" smtClean="0"/>
              <a:t>ки</a:t>
            </a:r>
            <a:r>
              <a:rPr lang="ru-RU" altLang="x-none" dirty="0" smtClean="0"/>
              <a:t> </a:t>
            </a:r>
            <a:r>
              <a:rPr lang="ru-RU" altLang="x-none" dirty="0" err="1" smtClean="0"/>
              <a:t>бояд</a:t>
            </a:r>
            <a:r>
              <a:rPr lang="ru-RU" altLang="x-none" dirty="0" smtClean="0"/>
              <a:t> </a:t>
            </a:r>
            <a:r>
              <a:rPr lang="ru-RU" altLang="x-none" dirty="0" err="1" smtClean="0"/>
              <a:t>расонда</a:t>
            </a:r>
            <a:r>
              <a:rPr lang="ru-RU" altLang="x-none" dirty="0" smtClean="0"/>
              <a:t> </a:t>
            </a:r>
            <a:r>
              <a:rPr lang="ru-RU" altLang="x-none" dirty="0" err="1" smtClean="0"/>
              <a:t>шаванд</a:t>
            </a:r>
            <a:r>
              <a:rPr lang="ru-RU" altLang="x-none" dirty="0" smtClean="0"/>
              <a:t>  </a:t>
            </a:r>
            <a:endParaRPr lang="ru-RU" altLang="x-none" dirty="0"/>
          </a:p>
          <a:p>
            <a:pPr marL="457200" indent="-457200">
              <a:buFontTx/>
              <a:buAutoNum type="arabicPeriod"/>
            </a:pPr>
            <a:r>
              <a:rPr lang="ru-RU" altLang="x-none" dirty="0" err="1" smtClean="0"/>
              <a:t>Фаъолият</a:t>
            </a:r>
            <a:r>
              <a:rPr lang="ru-RU" altLang="x-none" dirty="0" smtClean="0"/>
              <a:t> барои </a:t>
            </a:r>
            <a:r>
              <a:rPr lang="ru-RU" altLang="x-none" dirty="0" err="1" smtClean="0"/>
              <a:t>ноил</a:t>
            </a:r>
            <a:r>
              <a:rPr lang="ru-RU" altLang="x-none" dirty="0" smtClean="0"/>
              <a:t> </a:t>
            </a:r>
            <a:r>
              <a:rPr lang="ru-RU" altLang="x-none" dirty="0" err="1" smtClean="0"/>
              <a:t>шудан</a:t>
            </a:r>
            <a:r>
              <a:rPr lang="ru-RU" altLang="x-none" dirty="0" smtClean="0"/>
              <a:t> ба </a:t>
            </a:r>
            <a:r>
              <a:rPr lang="ru-RU" altLang="x-none" dirty="0" err="1" smtClean="0"/>
              <a:t>ҳадафҳои</a:t>
            </a:r>
            <a:r>
              <a:rPr lang="ru-RU" altLang="x-none" dirty="0" smtClean="0"/>
              <a:t> </a:t>
            </a:r>
            <a:r>
              <a:rPr lang="ru-RU" altLang="x-none" dirty="0" err="1" smtClean="0"/>
              <a:t>барномавӣ</a:t>
            </a:r>
            <a:r>
              <a:rPr lang="ru-RU" altLang="x-none" dirty="0" smtClean="0"/>
              <a:t> </a:t>
            </a:r>
            <a:endParaRPr lang="ru-RU" altLang="x-none" dirty="0"/>
          </a:p>
          <a:p>
            <a:pPr marL="457200" indent="-457200">
              <a:buFontTx/>
              <a:buAutoNum type="arabicPeriod"/>
            </a:pPr>
            <a:r>
              <a:rPr lang="ru-RU" altLang="x-none" dirty="0" smtClean="0"/>
              <a:t>Нишондиҳандаҳои </a:t>
            </a:r>
            <a:r>
              <a:rPr lang="ru-RU" altLang="x-none" dirty="0" err="1" smtClean="0"/>
              <a:t>самаранокӣ</a:t>
            </a:r>
            <a:endParaRPr lang="ru-RU" altLang="x-none" dirty="0"/>
          </a:p>
          <a:p>
            <a:pPr marL="457200" indent="-457200">
              <a:buFontTx/>
              <a:buAutoNum type="arabicPeriod"/>
            </a:pPr>
            <a:r>
              <a:rPr lang="ru-RU" altLang="x-none" dirty="0" err="1" smtClean="0"/>
              <a:t>Сармояҳои</a:t>
            </a:r>
            <a:r>
              <a:rPr lang="ru-RU" altLang="x-none" dirty="0" smtClean="0"/>
              <a:t> </a:t>
            </a:r>
            <a:r>
              <a:rPr lang="ru-RU" altLang="x-none" dirty="0" err="1" smtClean="0"/>
              <a:t>барномавӣ</a:t>
            </a:r>
            <a:r>
              <a:rPr lang="ru-RU" altLang="x-none" dirty="0" smtClean="0"/>
              <a:t> (</a:t>
            </a:r>
            <a:r>
              <a:rPr lang="ru-RU" altLang="x-none" dirty="0" err="1" smtClean="0"/>
              <a:t>молиявӣ</a:t>
            </a:r>
            <a:r>
              <a:rPr lang="ru-RU" altLang="x-none" dirty="0" smtClean="0"/>
              <a:t> ва </a:t>
            </a:r>
            <a:r>
              <a:rPr lang="ru-RU" altLang="x-none" dirty="0" err="1" smtClean="0"/>
              <a:t>инсонӣ</a:t>
            </a:r>
            <a:r>
              <a:rPr lang="ru-RU" altLang="x-none" dirty="0" smtClean="0"/>
              <a:t>)</a:t>
            </a:r>
            <a:endParaRPr lang="ru-RU" altLang="x-none" dirty="0"/>
          </a:p>
          <a:p>
            <a:pPr marL="0" indent="0">
              <a:buNone/>
            </a:pPr>
            <a:endParaRPr lang="en-US" altLang="x-none" dirty="0"/>
          </a:p>
          <a:p>
            <a:pPr marL="457200" indent="-457200" algn="ctr">
              <a:buNone/>
            </a:pPr>
            <a:r>
              <a:rPr lang="ru-RU" altLang="x-none" b="1" dirty="0" err="1" smtClean="0">
                <a:solidFill>
                  <a:schemeClr val="accent6"/>
                </a:solidFill>
              </a:rPr>
              <a:t>Равандро</a:t>
            </a:r>
            <a:r>
              <a:rPr lang="ru-RU" altLang="x-none" b="1" dirty="0" smtClean="0">
                <a:solidFill>
                  <a:schemeClr val="accent6"/>
                </a:solidFill>
              </a:rPr>
              <a:t> </a:t>
            </a:r>
            <a:r>
              <a:rPr lang="ru-RU" altLang="x-none" b="1" dirty="0" err="1" smtClean="0">
                <a:solidFill>
                  <a:schemeClr val="accent6"/>
                </a:solidFill>
              </a:rPr>
              <a:t>мураккаб</a:t>
            </a:r>
            <a:r>
              <a:rPr lang="ru-RU" altLang="x-none" b="1" dirty="0" smtClean="0">
                <a:solidFill>
                  <a:schemeClr val="accent6"/>
                </a:solidFill>
              </a:rPr>
              <a:t> </a:t>
            </a:r>
            <a:r>
              <a:rPr lang="ru-RU" altLang="x-none" b="1" dirty="0" err="1" smtClean="0">
                <a:solidFill>
                  <a:schemeClr val="accent6"/>
                </a:solidFill>
              </a:rPr>
              <a:t>накунед</a:t>
            </a:r>
            <a:r>
              <a:rPr lang="ru-RU" altLang="x-none" b="1" dirty="0" smtClean="0">
                <a:solidFill>
                  <a:schemeClr val="accent6"/>
                </a:solidFill>
              </a:rPr>
              <a:t>!</a:t>
            </a:r>
            <a:endParaRPr lang="en-US" altLang="x-none" b="1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989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err="1" smtClean="0"/>
              <a:t>Қадами</a:t>
            </a:r>
            <a:r>
              <a:rPr lang="ru-RU" dirty="0" smtClean="0"/>
              <a:t>  </a:t>
            </a:r>
            <a:r>
              <a:rPr lang="hr-BA" dirty="0" smtClean="0"/>
              <a:t>1</a:t>
            </a:r>
            <a:r>
              <a:rPr lang="hr-BA" dirty="0"/>
              <a:t>: </a:t>
            </a:r>
            <a:r>
              <a:rPr lang="tg-Cyrl-TJ" dirty="0" smtClean="0"/>
              <a:t>таҳияи ҳадафҳои стратегӣ барои вазорати муайяншуда</a:t>
            </a:r>
            <a:r>
              <a:rPr lang="ru-RU" dirty="0" smtClean="0"/>
              <a:t> </a:t>
            </a:r>
            <a:endParaRPr lang="hr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altLang="x-none" b="1" dirty="0" err="1" smtClean="0"/>
              <a:t>Ҳадафҳои</a:t>
            </a:r>
            <a:r>
              <a:rPr lang="ru-RU" altLang="x-none" b="1" dirty="0" smtClean="0"/>
              <a:t> </a:t>
            </a:r>
            <a:r>
              <a:rPr lang="ru-RU" altLang="x-none" b="1" dirty="0" err="1" smtClean="0"/>
              <a:t>стратегӣ</a:t>
            </a:r>
            <a:r>
              <a:rPr lang="ru-RU" altLang="x-none" dirty="0" smtClean="0"/>
              <a:t>: он </a:t>
            </a:r>
            <a:r>
              <a:rPr lang="ru-RU" altLang="x-none" dirty="0" err="1" smtClean="0"/>
              <a:t>чизест</a:t>
            </a:r>
            <a:r>
              <a:rPr lang="ru-RU" altLang="x-none" dirty="0" smtClean="0"/>
              <a:t>, </a:t>
            </a:r>
            <a:r>
              <a:rPr lang="ru-RU" altLang="x-none" dirty="0" err="1" smtClean="0"/>
              <a:t>ки</a:t>
            </a:r>
            <a:r>
              <a:rPr lang="ru-RU" altLang="x-none" dirty="0" smtClean="0"/>
              <a:t> </a:t>
            </a:r>
            <a:r>
              <a:rPr lang="ru-RU" altLang="x-none" dirty="0" err="1" smtClean="0"/>
              <a:t>истифодабарандаи</a:t>
            </a:r>
            <a:r>
              <a:rPr lang="ru-RU" altLang="x-none" dirty="0" smtClean="0"/>
              <a:t> </a:t>
            </a:r>
            <a:r>
              <a:rPr lang="ru-RU" altLang="x-none" dirty="0" err="1" smtClean="0"/>
              <a:t>буҷет</a:t>
            </a:r>
            <a:r>
              <a:rPr lang="ru-RU" altLang="x-none" dirty="0" smtClean="0"/>
              <a:t> </a:t>
            </a:r>
            <a:r>
              <a:rPr lang="ru-RU" altLang="x-none" dirty="0" err="1" smtClean="0"/>
              <a:t>саъй</a:t>
            </a:r>
            <a:r>
              <a:rPr lang="ru-RU" altLang="x-none" dirty="0" smtClean="0"/>
              <a:t> </a:t>
            </a:r>
            <a:r>
              <a:rPr lang="ru-RU" altLang="x-none" dirty="0" err="1" smtClean="0"/>
              <a:t>мекунад</a:t>
            </a:r>
            <a:r>
              <a:rPr lang="ru-RU" altLang="x-none" dirty="0" smtClean="0"/>
              <a:t> дар  </a:t>
            </a:r>
            <a:r>
              <a:rPr lang="ru-RU" altLang="x-none" dirty="0" err="1" smtClean="0"/>
              <a:t>ояндаи</a:t>
            </a:r>
            <a:r>
              <a:rPr lang="ru-RU" altLang="x-none" dirty="0" smtClean="0"/>
              <a:t> </a:t>
            </a:r>
            <a:r>
              <a:rPr lang="ru-RU" altLang="x-none" dirty="0" err="1" smtClean="0"/>
              <a:t>дарозмудат</a:t>
            </a:r>
            <a:r>
              <a:rPr lang="ru-RU" altLang="x-none" dirty="0" smtClean="0"/>
              <a:t> ба </a:t>
            </a:r>
            <a:r>
              <a:rPr lang="ru-RU" altLang="x-none" dirty="0" err="1" smtClean="0"/>
              <a:t>манфиати</a:t>
            </a:r>
            <a:r>
              <a:rPr lang="ru-RU" altLang="x-none" dirty="0" smtClean="0"/>
              <a:t> </a:t>
            </a:r>
            <a:r>
              <a:rPr lang="ru-RU" altLang="x-none" dirty="0" err="1"/>
              <a:t>Т</a:t>
            </a:r>
            <a:r>
              <a:rPr lang="ru-RU" altLang="x-none" dirty="0" err="1" smtClean="0"/>
              <a:t>оҷикистон</a:t>
            </a:r>
            <a:r>
              <a:rPr lang="ru-RU" altLang="x-none" dirty="0" smtClean="0"/>
              <a:t> </a:t>
            </a:r>
            <a:r>
              <a:rPr lang="ru-RU" altLang="x-none" dirty="0" err="1" smtClean="0"/>
              <a:t>ноил</a:t>
            </a:r>
            <a:r>
              <a:rPr lang="ru-RU" altLang="x-none" dirty="0" smtClean="0"/>
              <a:t> </a:t>
            </a:r>
            <a:r>
              <a:rPr lang="ru-RU" altLang="x-none" dirty="0" err="1" smtClean="0"/>
              <a:t>шавад</a:t>
            </a:r>
            <a:r>
              <a:rPr lang="ru-RU" altLang="x-none" dirty="0" smtClean="0"/>
              <a:t> (</a:t>
            </a:r>
            <a:r>
              <a:rPr lang="ru-RU" altLang="x-none" dirty="0" err="1" smtClean="0"/>
              <a:t>натиҷаҳои</a:t>
            </a:r>
            <a:r>
              <a:rPr lang="ru-RU" altLang="x-none" dirty="0" smtClean="0"/>
              <a:t> </a:t>
            </a:r>
            <a:r>
              <a:rPr lang="ru-RU" altLang="x-none" dirty="0" err="1" smtClean="0"/>
              <a:t>дилхоҳ</a:t>
            </a:r>
            <a:r>
              <a:rPr lang="ru-RU" altLang="x-none" dirty="0" smtClean="0"/>
              <a:t>/</a:t>
            </a:r>
            <a:r>
              <a:rPr lang="ru-RU" altLang="x-none" dirty="0" err="1" smtClean="0"/>
              <a:t>натиҷаҳои</a:t>
            </a:r>
            <a:r>
              <a:rPr lang="ru-RU" altLang="x-none" dirty="0" smtClean="0"/>
              <a:t> </a:t>
            </a:r>
            <a:r>
              <a:rPr lang="ru-RU" altLang="x-none" dirty="0" err="1" smtClean="0"/>
              <a:t>ниҳоии</a:t>
            </a:r>
            <a:r>
              <a:rPr lang="ru-RU" altLang="x-none" dirty="0" smtClean="0"/>
              <a:t> </a:t>
            </a:r>
            <a:r>
              <a:rPr lang="ru-RU" altLang="x-none" dirty="0" err="1" smtClean="0"/>
              <a:t>сармоягузориҳо</a:t>
            </a:r>
            <a:r>
              <a:rPr lang="ru-RU" altLang="x-none" dirty="0" smtClean="0"/>
              <a:t> </a:t>
            </a:r>
            <a:r>
              <a:rPr lang="ru-RU" altLang="x-none" dirty="0" err="1" smtClean="0"/>
              <a:t>буҷетӣ</a:t>
            </a:r>
            <a:r>
              <a:rPr lang="ru-RU" altLang="x-none" dirty="0" smtClean="0"/>
              <a:t>) .</a:t>
            </a:r>
            <a:endParaRPr lang="ru-RU" altLang="x-none" dirty="0"/>
          </a:p>
          <a:p>
            <a:r>
              <a:rPr lang="ru-RU" altLang="x-none" b="1" dirty="0" err="1" smtClean="0"/>
              <a:t>Ҳадафҳои</a:t>
            </a:r>
            <a:r>
              <a:rPr lang="ru-RU" altLang="x-none" b="1" dirty="0" smtClean="0"/>
              <a:t>  </a:t>
            </a:r>
            <a:r>
              <a:rPr lang="ru-RU" altLang="x-none" b="1" dirty="0" err="1" smtClean="0"/>
              <a:t>стратегӣ</a:t>
            </a:r>
            <a:r>
              <a:rPr lang="ru-RU" altLang="x-none" b="1" dirty="0" smtClean="0"/>
              <a:t> </a:t>
            </a:r>
            <a:r>
              <a:rPr lang="ru-RU" altLang="x-none" b="1" dirty="0" err="1" smtClean="0"/>
              <a:t>бояд</a:t>
            </a:r>
            <a:r>
              <a:rPr lang="ru-RU" altLang="x-none" b="1" dirty="0" smtClean="0"/>
              <a:t> </a:t>
            </a:r>
            <a:r>
              <a:rPr lang="ru-RU" altLang="x-none" b="1" dirty="0" err="1" smtClean="0"/>
              <a:t>бо</a:t>
            </a:r>
            <a:r>
              <a:rPr lang="ru-RU" altLang="x-none" b="1" dirty="0" smtClean="0"/>
              <a:t> </a:t>
            </a:r>
            <a:r>
              <a:rPr lang="ru-RU" altLang="x-none" b="1" dirty="0" err="1" smtClean="0"/>
              <a:t>авлавиятҳои</a:t>
            </a:r>
            <a:r>
              <a:rPr lang="ru-RU" altLang="x-none" b="1" dirty="0" smtClean="0"/>
              <a:t> </a:t>
            </a:r>
            <a:r>
              <a:rPr lang="ru-RU" altLang="x-none" b="1" dirty="0" err="1" smtClean="0"/>
              <a:t>Ҳукумат</a:t>
            </a:r>
            <a:r>
              <a:rPr lang="ru-RU" altLang="x-none" b="1" dirty="0" smtClean="0"/>
              <a:t> </a:t>
            </a:r>
            <a:r>
              <a:rPr lang="ru-RU" altLang="x-none" b="1" dirty="0" err="1" smtClean="0"/>
              <a:t>ва</a:t>
            </a:r>
            <a:r>
              <a:rPr lang="ru-RU" altLang="x-none" b="1" dirty="0" smtClean="0"/>
              <a:t> </a:t>
            </a:r>
            <a:r>
              <a:rPr lang="ru-RU" altLang="x-none" b="1" dirty="0" err="1" smtClean="0"/>
              <a:t>стратегияи</a:t>
            </a:r>
            <a:r>
              <a:rPr lang="ru-RU" altLang="x-none" b="1" dirty="0" smtClean="0"/>
              <a:t> </a:t>
            </a:r>
            <a:r>
              <a:rPr lang="ru-RU" altLang="x-none" b="1" dirty="0" err="1" smtClean="0"/>
              <a:t>соҳавӣ</a:t>
            </a:r>
            <a:r>
              <a:rPr lang="ru-RU" altLang="x-none" b="1" dirty="0" smtClean="0"/>
              <a:t> </a:t>
            </a:r>
            <a:r>
              <a:rPr lang="ru-RU" altLang="x-none" b="1" dirty="0" err="1" smtClean="0"/>
              <a:t>мувофиқат</a:t>
            </a:r>
            <a:r>
              <a:rPr lang="ru-RU" altLang="x-none" b="1" dirty="0" smtClean="0"/>
              <a:t> </a:t>
            </a:r>
            <a:r>
              <a:rPr lang="ru-RU" altLang="x-none" b="1" dirty="0" err="1" smtClean="0"/>
              <a:t>кунанд</a:t>
            </a:r>
            <a:r>
              <a:rPr lang="ru-RU" altLang="x-none" b="1" dirty="0" smtClean="0"/>
              <a:t> </a:t>
            </a:r>
            <a:r>
              <a:rPr lang="ru-RU" altLang="x-none" dirty="0" smtClean="0"/>
              <a:t>.</a:t>
            </a:r>
            <a:endParaRPr lang="ru-RU" altLang="x-none" dirty="0"/>
          </a:p>
          <a:p>
            <a:r>
              <a:rPr lang="ru-RU" altLang="x-none" dirty="0" err="1" smtClean="0"/>
              <a:t>Вазоратҳои</a:t>
            </a:r>
            <a:r>
              <a:rPr lang="ru-RU" altLang="x-none" dirty="0" smtClean="0"/>
              <a:t> </a:t>
            </a:r>
            <a:r>
              <a:rPr lang="ru-RU" altLang="x-none" dirty="0" err="1" smtClean="0"/>
              <a:t>дахлдор</a:t>
            </a:r>
            <a:r>
              <a:rPr lang="ru-RU" altLang="x-none" dirty="0" smtClean="0"/>
              <a:t> </a:t>
            </a:r>
            <a:r>
              <a:rPr lang="ru-RU" altLang="x-none" dirty="0" err="1" smtClean="0"/>
              <a:t>метавонад</a:t>
            </a:r>
            <a:r>
              <a:rPr lang="ru-RU" altLang="x-none" dirty="0" smtClean="0"/>
              <a:t> як ё </a:t>
            </a:r>
            <a:r>
              <a:rPr lang="ru-RU" altLang="x-none" dirty="0" err="1" smtClean="0"/>
              <a:t>якчанд</a:t>
            </a:r>
            <a:r>
              <a:rPr lang="ru-RU" altLang="x-none" dirty="0" smtClean="0"/>
              <a:t> </a:t>
            </a:r>
            <a:r>
              <a:rPr lang="ru-RU" altLang="x-none" dirty="0" err="1" smtClean="0"/>
              <a:t>ҳадафи</a:t>
            </a:r>
            <a:r>
              <a:rPr lang="ru-RU" altLang="x-none" dirty="0" smtClean="0"/>
              <a:t> </a:t>
            </a:r>
            <a:r>
              <a:rPr lang="ru-RU" altLang="x-none" dirty="0" err="1" smtClean="0"/>
              <a:t>стратегӣ</a:t>
            </a:r>
            <a:r>
              <a:rPr lang="ru-RU" altLang="x-none" dirty="0" smtClean="0"/>
              <a:t> </a:t>
            </a:r>
            <a:r>
              <a:rPr lang="ru-RU" altLang="x-none" dirty="0" err="1" smtClean="0"/>
              <a:t>дошта</a:t>
            </a:r>
            <a:r>
              <a:rPr lang="ru-RU" altLang="x-none" dirty="0" smtClean="0"/>
              <a:t> </a:t>
            </a:r>
            <a:r>
              <a:rPr lang="ru-RU" altLang="x-none" dirty="0" err="1" smtClean="0"/>
              <a:t>бошанд</a:t>
            </a:r>
            <a:r>
              <a:rPr lang="ru-RU" altLang="x-none" dirty="0" smtClean="0"/>
              <a:t> </a:t>
            </a:r>
            <a:r>
              <a:rPr lang="ru-RU" altLang="x-none" b="1" dirty="0" smtClean="0"/>
              <a:t>.</a:t>
            </a:r>
            <a:endParaRPr lang="ru-RU" altLang="x-none" b="1" dirty="0"/>
          </a:p>
          <a:p>
            <a:r>
              <a:rPr lang="ru-RU" altLang="x-none" dirty="0" err="1" smtClean="0"/>
              <a:t>Шарҳ</a:t>
            </a:r>
            <a:r>
              <a:rPr lang="ru-RU" altLang="x-none" dirty="0" smtClean="0"/>
              <a:t> </a:t>
            </a:r>
            <a:r>
              <a:rPr lang="ru-RU" altLang="x-none" dirty="0" err="1" smtClean="0"/>
              <a:t>ва</a:t>
            </a:r>
            <a:r>
              <a:rPr lang="ru-RU" altLang="x-none" dirty="0" smtClean="0"/>
              <a:t> </a:t>
            </a:r>
            <a:r>
              <a:rPr lang="ru-RU" altLang="x-none" dirty="0" err="1" smtClean="0"/>
              <a:t>муайянкунии</a:t>
            </a:r>
            <a:r>
              <a:rPr lang="ru-RU" altLang="x-none" dirty="0" smtClean="0"/>
              <a:t> </a:t>
            </a:r>
            <a:r>
              <a:rPr lang="ru-RU" altLang="x-none" dirty="0" err="1" smtClean="0"/>
              <a:t>ҳуҷҷатҳои</a:t>
            </a:r>
            <a:r>
              <a:rPr lang="ru-RU" altLang="x-none" dirty="0" smtClean="0"/>
              <a:t> </a:t>
            </a:r>
            <a:r>
              <a:rPr lang="ru-RU" altLang="x-none" dirty="0" err="1" smtClean="0"/>
              <a:t>стартегии</a:t>
            </a:r>
            <a:r>
              <a:rPr lang="ru-RU" altLang="x-none" dirty="0" smtClean="0"/>
              <a:t> </a:t>
            </a:r>
            <a:r>
              <a:rPr lang="ru-RU" altLang="x-none" dirty="0" err="1" smtClean="0"/>
              <a:t>Ҳукумат</a:t>
            </a:r>
            <a:r>
              <a:rPr lang="ru-RU" altLang="x-none" dirty="0" smtClean="0"/>
              <a:t>  </a:t>
            </a:r>
            <a:r>
              <a:rPr lang="ru-RU" altLang="x-none" sz="2400" dirty="0" smtClean="0"/>
              <a:t>(</a:t>
            </a:r>
            <a:r>
              <a:rPr lang="ru-RU" altLang="x-none" sz="2400" dirty="0" err="1" smtClean="0"/>
              <a:t>ниг</a:t>
            </a:r>
            <a:r>
              <a:rPr lang="ru-RU" altLang="x-none" sz="2400" dirty="0" smtClean="0"/>
              <a:t>. ба </a:t>
            </a:r>
            <a:r>
              <a:rPr lang="ru-RU" altLang="x-none" sz="2400" dirty="0"/>
              <a:t>Слайд </a:t>
            </a:r>
            <a:r>
              <a:rPr lang="ru-RU" altLang="x-none" sz="2400" dirty="0" smtClean="0"/>
              <a:t>24, </a:t>
            </a:r>
            <a:r>
              <a:rPr lang="ru-RU" altLang="x-none" sz="2400" dirty="0"/>
              <a:t> </a:t>
            </a:r>
            <a:r>
              <a:rPr lang="ru-RU" altLang="x-none" sz="2400" dirty="0" err="1" smtClean="0"/>
              <a:t>ки</a:t>
            </a:r>
            <a:r>
              <a:rPr lang="ru-RU" altLang="x-none" sz="2400" dirty="0" smtClean="0"/>
              <a:t> </a:t>
            </a:r>
            <a:r>
              <a:rPr lang="ru-RU" altLang="x-none" sz="2400" dirty="0" err="1" smtClean="0"/>
              <a:t>намунаҳои</a:t>
            </a:r>
            <a:r>
              <a:rPr lang="ru-RU" altLang="x-none" sz="2400" dirty="0" smtClean="0"/>
              <a:t> </a:t>
            </a:r>
            <a:r>
              <a:rPr lang="ru-RU" altLang="x-none" sz="2400" dirty="0" err="1" smtClean="0"/>
              <a:t>мувофиқ</a:t>
            </a:r>
            <a:r>
              <a:rPr lang="ru-RU" altLang="x-none" sz="2400" dirty="0" smtClean="0"/>
              <a:t> </a:t>
            </a:r>
            <a:r>
              <a:rPr lang="ru-RU" altLang="x-none" sz="2400" dirty="0" err="1" smtClean="0"/>
              <a:t>оварда</a:t>
            </a:r>
            <a:r>
              <a:rPr lang="ru-RU" altLang="x-none" sz="2400" dirty="0" smtClean="0"/>
              <a:t> </a:t>
            </a:r>
            <a:r>
              <a:rPr lang="ru-RU" altLang="x-none" sz="2400" dirty="0" err="1" smtClean="0"/>
              <a:t>шудаанд</a:t>
            </a:r>
            <a:r>
              <a:rPr lang="ru-RU" altLang="x-none" sz="2400" dirty="0" smtClean="0"/>
              <a:t> ва </a:t>
            </a:r>
            <a:r>
              <a:rPr lang="ru-RU" altLang="x-none" sz="2400" dirty="0" err="1" smtClean="0"/>
              <a:t>онҳоро</a:t>
            </a:r>
            <a:r>
              <a:rPr lang="ru-RU" altLang="x-none" sz="2400" dirty="0" smtClean="0"/>
              <a:t> </a:t>
            </a:r>
            <a:r>
              <a:rPr lang="ru-RU" altLang="x-none" sz="2400" dirty="0" err="1" smtClean="0"/>
              <a:t>бо</a:t>
            </a:r>
            <a:r>
              <a:rPr lang="ru-RU" altLang="x-none" sz="2400" dirty="0" smtClean="0"/>
              <a:t> </a:t>
            </a:r>
            <a:r>
              <a:rPr lang="ru-RU" altLang="x-none" sz="2400" dirty="0" err="1" smtClean="0"/>
              <a:t>назардошти</a:t>
            </a:r>
            <a:r>
              <a:rPr lang="ru-RU" altLang="x-none" sz="2400" dirty="0" smtClean="0"/>
              <a:t> </a:t>
            </a:r>
            <a:r>
              <a:rPr lang="ru-RU" altLang="x-none" sz="2400" dirty="0" err="1" smtClean="0"/>
              <a:t>заминаҳои</a:t>
            </a:r>
            <a:r>
              <a:rPr lang="ru-RU" altLang="x-none" sz="2400" dirty="0" smtClean="0"/>
              <a:t> </a:t>
            </a:r>
            <a:r>
              <a:rPr lang="ru-RU" altLang="x-none" sz="2400" dirty="0" err="1" smtClean="0"/>
              <a:t>Тоҷикистон</a:t>
            </a:r>
            <a:r>
              <a:rPr lang="ru-RU" altLang="x-none" sz="2400" dirty="0" smtClean="0"/>
              <a:t> </a:t>
            </a:r>
            <a:r>
              <a:rPr lang="ru-RU" altLang="x-none" sz="2400" dirty="0" err="1" smtClean="0"/>
              <a:t>бозбинӣ</a:t>
            </a:r>
            <a:r>
              <a:rPr lang="ru-RU" altLang="x-none" sz="2400" dirty="0" smtClean="0"/>
              <a:t> </a:t>
            </a:r>
            <a:r>
              <a:rPr lang="ru-RU" altLang="x-none" sz="2400" dirty="0" err="1" smtClean="0"/>
              <a:t>намоед</a:t>
            </a:r>
            <a:r>
              <a:rPr lang="ru-RU" altLang="x-none" sz="2400" dirty="0" smtClean="0"/>
              <a:t>)</a:t>
            </a:r>
            <a:endParaRPr lang="en-US" altLang="x-none" sz="2400" dirty="0"/>
          </a:p>
        </p:txBody>
      </p:sp>
    </p:spTree>
    <p:extLst>
      <p:ext uri="{BB962C8B-B14F-4D97-AF65-F5344CB8AC3E}">
        <p14:creationId xmlns:p14="http://schemas.microsoft.com/office/powerpoint/2010/main" val="3797458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092" y="242295"/>
            <a:ext cx="11135436" cy="1730961"/>
          </a:xfrm>
        </p:spPr>
        <p:txBody>
          <a:bodyPr>
            <a:normAutofit fontScale="90000"/>
          </a:bodyPr>
          <a:lstStyle/>
          <a:p>
            <a:pPr algn="just"/>
            <a:r>
              <a:rPr lang="hr-BA" dirty="0"/>
              <a:t/>
            </a:r>
            <a:br>
              <a:rPr lang="hr-BA" dirty="0"/>
            </a:br>
            <a:r>
              <a:rPr lang="hr-BA" dirty="0"/>
              <a:t/>
            </a:r>
            <a:br>
              <a:rPr lang="hr-BA" dirty="0"/>
            </a:br>
            <a:r>
              <a:rPr lang="ru-RU" dirty="0" err="1"/>
              <a:t>Қ</a:t>
            </a:r>
            <a:r>
              <a:rPr lang="ru-RU" dirty="0" err="1" smtClean="0"/>
              <a:t>адами</a:t>
            </a:r>
            <a:r>
              <a:rPr lang="ru-RU" dirty="0" smtClean="0"/>
              <a:t> </a:t>
            </a:r>
            <a:r>
              <a:rPr lang="hr-BA" dirty="0" smtClean="0"/>
              <a:t> </a:t>
            </a:r>
            <a:r>
              <a:rPr lang="hr-BA" dirty="0"/>
              <a:t>2: </a:t>
            </a:r>
            <a:r>
              <a:rPr lang="tg-Cyrl-TJ" dirty="0" smtClean="0"/>
              <a:t>Муайянкунӣ ва руйхати </a:t>
            </a:r>
            <a:r>
              <a:rPr lang="tg-Cyrl-TJ" dirty="0" smtClean="0"/>
              <a:t>тадбирҳои (</a:t>
            </a:r>
            <a:r>
              <a:rPr lang="tg-Cyrl-TJ" dirty="0" smtClean="0"/>
              <a:t>барномаҳо) вазоратҳои дахлдоре, ки боиси  пурра иҷрои </a:t>
            </a:r>
            <a:r>
              <a:rPr lang="tg-Cyrl-TJ" dirty="0" smtClean="0"/>
              <a:t>ҳадафҳои </a:t>
            </a:r>
            <a:r>
              <a:rPr lang="tg-Cyrl-TJ" dirty="0" smtClean="0"/>
              <a:t>стратегии баёншуда </a:t>
            </a:r>
            <a:r>
              <a:rPr lang="tg-Cyrl-TJ" dirty="0" smtClean="0"/>
              <a:t>мегарданд</a:t>
            </a:r>
            <a:r>
              <a:rPr lang="ru-RU" dirty="0" smtClean="0"/>
              <a:t> </a:t>
            </a:r>
            <a:endParaRPr lang="hr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0905" y="2699082"/>
            <a:ext cx="10515600" cy="4351338"/>
          </a:xfrm>
        </p:spPr>
        <p:txBody>
          <a:bodyPr/>
          <a:lstStyle/>
          <a:p>
            <a:pPr>
              <a:buFontTx/>
              <a:buNone/>
            </a:pPr>
            <a:endParaRPr lang="ru-RU" altLang="x-none" dirty="0" smtClean="0">
              <a:cs typeface="Times New Roman" panose="02020603050405020304" pitchFamily="18" charset="0"/>
            </a:endParaRPr>
          </a:p>
          <a:p>
            <a:pPr>
              <a:buFontTx/>
              <a:buNone/>
            </a:pPr>
            <a:r>
              <a:rPr lang="ru-RU" altLang="x-none" dirty="0" err="1" smtClean="0">
                <a:cs typeface="Times New Roman" panose="02020603050405020304" pitchFamily="18" charset="0"/>
              </a:rPr>
              <a:t>Тадбир</a:t>
            </a:r>
            <a:r>
              <a:rPr lang="ru-RU" altLang="x-none" dirty="0" smtClean="0">
                <a:cs typeface="Times New Roman" panose="02020603050405020304" pitchFamily="18" charset="0"/>
              </a:rPr>
              <a:t>  </a:t>
            </a:r>
            <a:r>
              <a:rPr lang="hr-BA" altLang="x-none" dirty="0" smtClean="0">
                <a:cs typeface="Times New Roman" panose="02020603050405020304" pitchFamily="18" charset="0"/>
              </a:rPr>
              <a:t>(</a:t>
            </a:r>
            <a:r>
              <a:rPr lang="ru-RU" altLang="x-none" dirty="0" err="1" smtClean="0">
                <a:cs typeface="Times New Roman" panose="02020603050405020304" pitchFamily="18" charset="0"/>
              </a:rPr>
              <a:t>барнома</a:t>
            </a:r>
            <a:r>
              <a:rPr lang="ru-RU" altLang="x-none" dirty="0" smtClean="0">
                <a:cs typeface="Times New Roman" panose="02020603050405020304" pitchFamily="18" charset="0"/>
              </a:rPr>
              <a:t>)  </a:t>
            </a:r>
            <a:r>
              <a:rPr lang="ru-RU" altLang="x-none" dirty="0" err="1" smtClean="0">
                <a:cs typeface="Times New Roman" panose="02020603050405020304" pitchFamily="18" charset="0"/>
              </a:rPr>
              <a:t>маҷмуи</a:t>
            </a:r>
            <a:r>
              <a:rPr lang="ru-RU" altLang="x-none" dirty="0" smtClean="0">
                <a:cs typeface="Times New Roman" panose="02020603050405020304" pitchFamily="18" charset="0"/>
              </a:rPr>
              <a:t> </a:t>
            </a:r>
            <a:r>
              <a:rPr lang="ru-RU" altLang="x-none" dirty="0" err="1" smtClean="0">
                <a:cs typeface="Times New Roman" panose="02020603050405020304" pitchFamily="18" charset="0"/>
              </a:rPr>
              <a:t>чорабиниҳои</a:t>
            </a:r>
            <a:r>
              <a:rPr lang="ru-RU" altLang="x-none" dirty="0" smtClean="0">
                <a:cs typeface="Times New Roman" panose="02020603050405020304" pitchFamily="18" charset="0"/>
              </a:rPr>
              <a:t> </a:t>
            </a:r>
            <a:r>
              <a:rPr lang="ru-RU" altLang="x-none" dirty="0" err="1" smtClean="0">
                <a:cs typeface="Times New Roman" panose="02020603050405020304" pitchFamily="18" charset="0"/>
              </a:rPr>
              <a:t>мушобеҳ</a:t>
            </a:r>
            <a:r>
              <a:rPr lang="ru-RU" altLang="x-none" dirty="0" smtClean="0">
                <a:cs typeface="Times New Roman" panose="02020603050405020304" pitchFamily="18" charset="0"/>
              </a:rPr>
              <a:t> ё </a:t>
            </a:r>
            <a:r>
              <a:rPr lang="ru-RU" altLang="x-none" dirty="0" err="1" smtClean="0">
                <a:cs typeface="Times New Roman" panose="02020603050405020304" pitchFamily="18" charset="0"/>
              </a:rPr>
              <a:t>хидматрасониҳоест</a:t>
            </a:r>
            <a:r>
              <a:rPr lang="ru-RU" altLang="x-none" dirty="0" smtClean="0">
                <a:cs typeface="Times New Roman" panose="02020603050405020304" pitchFamily="18" charset="0"/>
              </a:rPr>
              <a:t>, </a:t>
            </a:r>
            <a:r>
              <a:rPr lang="ru-RU" altLang="x-none" dirty="0" err="1" smtClean="0">
                <a:cs typeface="Times New Roman" panose="02020603050405020304" pitchFamily="18" charset="0"/>
              </a:rPr>
              <a:t>ки</a:t>
            </a:r>
            <a:r>
              <a:rPr lang="ru-RU" altLang="x-none" dirty="0" smtClean="0">
                <a:cs typeface="Times New Roman" panose="02020603050405020304" pitchFamily="18" charset="0"/>
              </a:rPr>
              <a:t> аз </a:t>
            </a:r>
            <a:r>
              <a:rPr lang="ru-RU" altLang="x-none" dirty="0" err="1" smtClean="0">
                <a:cs typeface="Times New Roman" panose="02020603050405020304" pitchFamily="18" charset="0"/>
              </a:rPr>
              <a:t>ҷониби</a:t>
            </a:r>
            <a:r>
              <a:rPr lang="ru-RU" altLang="x-none" dirty="0" smtClean="0">
                <a:cs typeface="Times New Roman" panose="02020603050405020304" pitchFamily="18" charset="0"/>
              </a:rPr>
              <a:t> </a:t>
            </a:r>
            <a:r>
              <a:rPr lang="ru-RU" altLang="x-none" dirty="0" err="1" smtClean="0">
                <a:cs typeface="Times New Roman" panose="02020603050405020304" pitchFamily="18" charset="0"/>
              </a:rPr>
              <a:t>истифодабарандаи</a:t>
            </a:r>
            <a:r>
              <a:rPr lang="ru-RU" altLang="x-none" dirty="0" smtClean="0">
                <a:cs typeface="Times New Roman" panose="02020603050405020304" pitchFamily="18" charset="0"/>
              </a:rPr>
              <a:t> </a:t>
            </a:r>
            <a:r>
              <a:rPr lang="ru-RU" altLang="x-none" dirty="0" err="1" smtClean="0">
                <a:cs typeface="Times New Roman" panose="02020603050405020304" pitchFamily="18" charset="0"/>
              </a:rPr>
              <a:t>буҷет</a:t>
            </a:r>
            <a:r>
              <a:rPr lang="ru-RU" altLang="x-none" dirty="0" smtClean="0">
                <a:cs typeface="Times New Roman" panose="02020603050405020304" pitchFamily="18" charset="0"/>
              </a:rPr>
              <a:t> барои </a:t>
            </a:r>
            <a:r>
              <a:rPr lang="ru-RU" altLang="x-none" dirty="0" err="1" smtClean="0">
                <a:cs typeface="Times New Roman" panose="02020603050405020304" pitchFamily="18" charset="0"/>
              </a:rPr>
              <a:t>ноил</a:t>
            </a:r>
            <a:r>
              <a:rPr lang="ru-RU" altLang="x-none" dirty="0" smtClean="0">
                <a:cs typeface="Times New Roman" panose="02020603050405020304" pitchFamily="18" charset="0"/>
              </a:rPr>
              <a:t> </a:t>
            </a:r>
            <a:r>
              <a:rPr lang="ru-RU" altLang="x-none" dirty="0" err="1" smtClean="0">
                <a:cs typeface="Times New Roman" panose="02020603050405020304" pitchFamily="18" charset="0"/>
              </a:rPr>
              <a:t>шуд</a:t>
            </a:r>
            <a:r>
              <a:rPr lang="ru-RU" altLang="x-none" dirty="0" smtClean="0">
                <a:cs typeface="Times New Roman" panose="02020603050405020304" pitchFamily="18" charset="0"/>
              </a:rPr>
              <a:t> ба </a:t>
            </a:r>
            <a:r>
              <a:rPr lang="ru-RU" altLang="x-none" dirty="0" err="1" smtClean="0">
                <a:cs typeface="Times New Roman" panose="02020603050405020304" pitchFamily="18" charset="0"/>
              </a:rPr>
              <a:t>ҳадафҳои</a:t>
            </a:r>
            <a:r>
              <a:rPr lang="ru-RU" altLang="x-none" dirty="0" smtClean="0">
                <a:cs typeface="Times New Roman" panose="02020603050405020304" pitchFamily="18" charset="0"/>
              </a:rPr>
              <a:t> </a:t>
            </a:r>
            <a:r>
              <a:rPr lang="ru-RU" altLang="x-none" dirty="0" err="1" smtClean="0">
                <a:cs typeface="Times New Roman" panose="02020603050405020304" pitchFamily="18" charset="0"/>
              </a:rPr>
              <a:t>амалӣ</a:t>
            </a:r>
            <a:r>
              <a:rPr lang="ru-RU" altLang="x-none" dirty="0" smtClean="0">
                <a:cs typeface="Times New Roman" panose="02020603050405020304" pitchFamily="18" charset="0"/>
              </a:rPr>
              <a:t> ва </a:t>
            </a:r>
            <a:r>
              <a:rPr lang="ru-RU" altLang="x-none" dirty="0" err="1" smtClean="0">
                <a:cs typeface="Times New Roman" panose="02020603050405020304" pitchFamily="18" charset="0"/>
              </a:rPr>
              <a:t>стратегӣ</a:t>
            </a:r>
            <a:r>
              <a:rPr lang="ru-RU" altLang="x-none" dirty="0" smtClean="0">
                <a:cs typeface="Times New Roman" panose="02020603050405020304" pitchFamily="18" charset="0"/>
              </a:rPr>
              <a:t> </a:t>
            </a:r>
            <a:r>
              <a:rPr lang="ru-RU" altLang="x-none" dirty="0" err="1" smtClean="0">
                <a:cs typeface="Times New Roman" panose="02020603050405020304" pitchFamily="18" charset="0"/>
              </a:rPr>
              <a:t>иҷро</a:t>
            </a:r>
            <a:r>
              <a:rPr lang="ru-RU" altLang="x-none" dirty="0" smtClean="0">
                <a:cs typeface="Times New Roman" panose="02020603050405020304" pitchFamily="18" charset="0"/>
              </a:rPr>
              <a:t> </a:t>
            </a:r>
            <a:r>
              <a:rPr lang="ru-RU" altLang="x-none" dirty="0" err="1" smtClean="0">
                <a:cs typeface="Times New Roman" panose="02020603050405020304" pitchFamily="18" charset="0"/>
              </a:rPr>
              <a:t>менамояд</a:t>
            </a:r>
            <a:r>
              <a:rPr lang="ru-RU" altLang="x-none" dirty="0" smtClean="0">
                <a:cs typeface="Times New Roman" panose="02020603050405020304" pitchFamily="18" charset="0"/>
              </a:rPr>
              <a:t> </a:t>
            </a:r>
            <a:r>
              <a:rPr lang="tg-Cyrl-TJ" altLang="x-none" dirty="0" smtClean="0">
                <a:cs typeface="Times New Roman" panose="02020603050405020304" pitchFamily="18" charset="0"/>
              </a:rPr>
              <a:t> </a:t>
            </a:r>
            <a:endParaRPr lang="en-US" altLang="x-none" dirty="0"/>
          </a:p>
          <a:p>
            <a:pPr>
              <a:buFontTx/>
              <a:buNone/>
            </a:pPr>
            <a:endParaRPr lang="ru-RU" altLang="x-none" dirty="0" smtClean="0"/>
          </a:p>
          <a:p>
            <a:pPr>
              <a:buFontTx/>
              <a:buNone/>
            </a:pPr>
            <a:r>
              <a:rPr lang="ru-RU" altLang="x-none" dirty="0" err="1" smtClean="0"/>
              <a:t>Шумораи</a:t>
            </a:r>
            <a:r>
              <a:rPr lang="ru-RU" altLang="x-none" dirty="0" smtClean="0"/>
              <a:t> </a:t>
            </a:r>
            <a:r>
              <a:rPr lang="ru-RU" altLang="x-none" dirty="0" err="1" smtClean="0"/>
              <a:t>тадбирҳо</a:t>
            </a:r>
            <a:r>
              <a:rPr lang="ru-RU" altLang="x-none" dirty="0" smtClean="0"/>
              <a:t>/</a:t>
            </a:r>
            <a:r>
              <a:rPr lang="ru-RU" altLang="x-none" dirty="0" err="1" smtClean="0"/>
              <a:t>барномаҳо</a:t>
            </a:r>
            <a:r>
              <a:rPr lang="ru-RU" altLang="x-none" dirty="0" smtClean="0"/>
              <a:t> дар </a:t>
            </a:r>
            <a:r>
              <a:rPr lang="ru-RU" altLang="x-none" dirty="0" err="1" smtClean="0"/>
              <a:t>якҷоягӣ</a:t>
            </a:r>
            <a:r>
              <a:rPr lang="ru-RU" altLang="x-none" dirty="0" smtClean="0"/>
              <a:t> </a:t>
            </a:r>
            <a:r>
              <a:rPr lang="ru-RU" altLang="x-none" dirty="0" err="1" smtClean="0"/>
              <a:t>метавонад</a:t>
            </a:r>
            <a:r>
              <a:rPr lang="ru-RU" altLang="x-none" dirty="0" smtClean="0"/>
              <a:t> дар </a:t>
            </a:r>
            <a:r>
              <a:rPr lang="ru-RU" altLang="x-none" dirty="0" err="1" smtClean="0"/>
              <a:t>ноил</a:t>
            </a:r>
            <a:r>
              <a:rPr lang="ru-RU" altLang="x-none" dirty="0" smtClean="0"/>
              <a:t> </a:t>
            </a:r>
            <a:r>
              <a:rPr lang="ru-RU" altLang="x-none" dirty="0" err="1" smtClean="0"/>
              <a:t>шудан</a:t>
            </a:r>
            <a:r>
              <a:rPr lang="ru-RU" altLang="x-none" dirty="0" smtClean="0"/>
              <a:t> ба </a:t>
            </a:r>
            <a:r>
              <a:rPr lang="ru-RU" altLang="x-none" dirty="0" err="1" smtClean="0"/>
              <a:t>ҳадафҳои</a:t>
            </a:r>
            <a:r>
              <a:rPr lang="ru-RU" altLang="x-none" dirty="0" smtClean="0"/>
              <a:t> стратеги </a:t>
            </a:r>
            <a:r>
              <a:rPr lang="ru-RU" altLang="x-none" dirty="0" err="1" smtClean="0"/>
              <a:t>ҳиссагузор</a:t>
            </a:r>
            <a:r>
              <a:rPr lang="ru-RU" altLang="x-none" dirty="0" smtClean="0"/>
              <a:t> </a:t>
            </a:r>
            <a:r>
              <a:rPr lang="ru-RU" altLang="x-none" dirty="0" err="1" smtClean="0"/>
              <a:t>бошад</a:t>
            </a:r>
            <a:r>
              <a:rPr lang="tg-Cyrl-TJ" altLang="x-none" dirty="0" smtClean="0"/>
              <a:t> </a:t>
            </a:r>
            <a:endParaRPr lang="en-US" altLang="x-none" dirty="0"/>
          </a:p>
          <a:p>
            <a:pPr marL="0" indent="0">
              <a:buNone/>
            </a:pPr>
            <a:endParaRPr lang="hr-BA" dirty="0"/>
          </a:p>
        </p:txBody>
      </p:sp>
    </p:spTree>
    <p:extLst>
      <p:ext uri="{BB962C8B-B14F-4D97-AF65-F5344CB8AC3E}">
        <p14:creationId xmlns:p14="http://schemas.microsoft.com/office/powerpoint/2010/main" val="2766670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err="1" smtClean="0"/>
              <a:t>Қадами</a:t>
            </a:r>
            <a:r>
              <a:rPr lang="ru-RU" dirty="0" smtClean="0"/>
              <a:t> </a:t>
            </a:r>
            <a:r>
              <a:rPr lang="hr-BA" dirty="0" smtClean="0"/>
              <a:t>3</a:t>
            </a:r>
            <a:r>
              <a:rPr lang="hr-BA" dirty="0"/>
              <a:t>: </a:t>
            </a:r>
            <a:r>
              <a:rPr lang="tg-Cyrl-TJ" dirty="0" smtClean="0"/>
              <a:t>муайянкунии нишондиҳандаҳои муфиди </a:t>
            </a:r>
            <a:r>
              <a:rPr lang="tg-Cyrl-TJ" dirty="0" smtClean="0"/>
              <a:t>натиҷагирӣ</a:t>
            </a:r>
            <a:r>
              <a:rPr lang="ru-RU" dirty="0" smtClean="0"/>
              <a:t> </a:t>
            </a:r>
            <a:endParaRPr lang="hr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altLang="x-none" b="1" dirty="0" err="1" smtClean="0"/>
              <a:t>Нишодиҳандаҳои</a:t>
            </a:r>
            <a:r>
              <a:rPr lang="ru-RU" altLang="x-none" b="1" dirty="0" smtClean="0"/>
              <a:t> </a:t>
            </a:r>
            <a:r>
              <a:rPr lang="ru-RU" altLang="x-none" b="1" dirty="0" err="1" smtClean="0"/>
              <a:t>натиҷагирӣ</a:t>
            </a:r>
            <a:r>
              <a:rPr lang="ru-RU" altLang="x-none" b="1" dirty="0" smtClean="0"/>
              <a:t> </a:t>
            </a:r>
            <a:r>
              <a:rPr lang="ru-RU" altLang="x-none" b="1" dirty="0" err="1" smtClean="0"/>
              <a:t>бояд</a:t>
            </a:r>
            <a:r>
              <a:rPr lang="en-US" altLang="x-none" b="1" dirty="0" smtClean="0"/>
              <a:t>:</a:t>
            </a:r>
            <a:endParaRPr lang="en-US" altLang="x-none" b="1" dirty="0"/>
          </a:p>
          <a:p>
            <a:r>
              <a:rPr lang="ru-RU" altLang="x-none" dirty="0" err="1" smtClean="0"/>
              <a:t>Натиҷаҳои</a:t>
            </a:r>
            <a:r>
              <a:rPr lang="ru-RU" altLang="x-none" dirty="0" smtClean="0"/>
              <a:t> </a:t>
            </a:r>
            <a:r>
              <a:rPr lang="ru-RU" altLang="x-none" dirty="0" err="1" smtClean="0"/>
              <a:t>ниҳоӣ</a:t>
            </a:r>
            <a:r>
              <a:rPr lang="ru-RU" altLang="x-none" dirty="0" smtClean="0"/>
              <a:t> </a:t>
            </a:r>
            <a:r>
              <a:rPr lang="ru-RU" altLang="x-none" dirty="0" err="1" smtClean="0"/>
              <a:t>ва</a:t>
            </a:r>
            <a:r>
              <a:rPr lang="ru-RU" altLang="x-none" dirty="0" smtClean="0"/>
              <a:t> </a:t>
            </a:r>
            <a:r>
              <a:rPr lang="ru-RU" altLang="x-none" dirty="0" err="1" smtClean="0"/>
              <a:t>миёнаро</a:t>
            </a:r>
            <a:r>
              <a:rPr lang="ru-RU" altLang="x-none" dirty="0" smtClean="0"/>
              <a:t> </a:t>
            </a:r>
            <a:r>
              <a:rPr lang="ru-RU" altLang="x-none" dirty="0" err="1" smtClean="0"/>
              <a:t>ва</a:t>
            </a:r>
            <a:r>
              <a:rPr lang="ru-RU" altLang="x-none" dirty="0" smtClean="0"/>
              <a:t> </a:t>
            </a:r>
            <a:r>
              <a:rPr lang="ru-RU" altLang="x-none" dirty="0" err="1" smtClean="0"/>
              <a:t>ҳамчунин</a:t>
            </a:r>
            <a:r>
              <a:rPr lang="ru-RU" altLang="x-none" dirty="0" smtClean="0"/>
              <a:t> </a:t>
            </a:r>
            <a:r>
              <a:rPr lang="ru-RU" altLang="x-none" dirty="0" err="1" smtClean="0"/>
              <a:t>самаранокии</a:t>
            </a:r>
            <a:r>
              <a:rPr lang="ru-RU" altLang="x-none" dirty="0" smtClean="0"/>
              <a:t> </a:t>
            </a:r>
            <a:r>
              <a:rPr lang="ru-RU" altLang="x-none" dirty="0" err="1" smtClean="0"/>
              <a:t>фаъолияти</a:t>
            </a:r>
            <a:r>
              <a:rPr lang="ru-RU" altLang="x-none" dirty="0" smtClean="0"/>
              <a:t> </a:t>
            </a:r>
            <a:r>
              <a:rPr lang="ru-RU" altLang="x-none" dirty="0" err="1" smtClean="0"/>
              <a:t>буҷетиро</a:t>
            </a:r>
            <a:r>
              <a:rPr lang="ru-RU" altLang="x-none" dirty="0" smtClean="0"/>
              <a:t> </a:t>
            </a:r>
            <a:r>
              <a:rPr lang="ru-RU" altLang="x-none" dirty="0" err="1" smtClean="0"/>
              <a:t>андозагирӣ</a:t>
            </a:r>
            <a:r>
              <a:rPr lang="ru-RU" altLang="x-none" dirty="0" smtClean="0"/>
              <a:t> </a:t>
            </a:r>
            <a:r>
              <a:rPr lang="ru-RU" altLang="x-none" dirty="0" err="1" smtClean="0"/>
              <a:t>намоянд</a:t>
            </a:r>
            <a:r>
              <a:rPr lang="ru-RU" altLang="x-none" dirty="0" smtClean="0"/>
              <a:t> </a:t>
            </a:r>
            <a:endParaRPr lang="ru-RU" altLang="x-none" dirty="0"/>
          </a:p>
          <a:p>
            <a:r>
              <a:rPr lang="ru-RU" altLang="x-none" dirty="0" err="1" smtClean="0"/>
              <a:t>Бевосита</a:t>
            </a:r>
            <a:r>
              <a:rPr lang="ru-RU" altLang="x-none" dirty="0" smtClean="0"/>
              <a:t> (</a:t>
            </a:r>
            <a:r>
              <a:rPr lang="ru-RU" altLang="x-none" dirty="0" err="1" smtClean="0"/>
              <a:t>мустақиман</a:t>
            </a:r>
            <a:r>
              <a:rPr lang="ru-RU" altLang="x-none" dirty="0" smtClean="0"/>
              <a:t>) ба </a:t>
            </a:r>
            <a:r>
              <a:rPr lang="ru-RU" altLang="x-none" dirty="0" err="1" smtClean="0"/>
              <a:t>ҳадафҳои</a:t>
            </a:r>
            <a:r>
              <a:rPr lang="ru-RU" altLang="x-none" dirty="0" smtClean="0"/>
              <a:t> </a:t>
            </a:r>
            <a:r>
              <a:rPr lang="ru-RU" altLang="x-none" dirty="0" err="1" smtClean="0"/>
              <a:t>стратегӣ</a:t>
            </a:r>
            <a:r>
              <a:rPr lang="ru-RU" altLang="x-none" dirty="0" smtClean="0"/>
              <a:t> ё </a:t>
            </a:r>
            <a:r>
              <a:rPr lang="ru-RU" altLang="x-none" dirty="0" err="1" smtClean="0"/>
              <a:t>ҳадафҳои</a:t>
            </a:r>
            <a:r>
              <a:rPr lang="ru-RU" altLang="x-none" dirty="0" smtClean="0"/>
              <a:t> </a:t>
            </a:r>
            <a:r>
              <a:rPr lang="ru-RU" altLang="x-none" dirty="0" err="1" smtClean="0"/>
              <a:t>барномавии</a:t>
            </a:r>
            <a:r>
              <a:rPr lang="ru-RU" altLang="x-none" dirty="0" smtClean="0"/>
              <a:t>  </a:t>
            </a:r>
            <a:r>
              <a:rPr lang="ru-RU" altLang="x-none" dirty="0" err="1" smtClean="0"/>
              <a:t>мушаххас</a:t>
            </a:r>
            <a:r>
              <a:rPr lang="ru-RU" altLang="x-none" dirty="0" smtClean="0"/>
              <a:t> </a:t>
            </a:r>
            <a:r>
              <a:rPr lang="ru-RU" altLang="x-none" dirty="0" err="1" smtClean="0"/>
              <a:t>алоқаманд</a:t>
            </a:r>
            <a:r>
              <a:rPr lang="ru-RU" altLang="x-none" dirty="0" smtClean="0"/>
              <a:t> </a:t>
            </a:r>
            <a:r>
              <a:rPr lang="ru-RU" altLang="x-none" dirty="0" err="1" smtClean="0"/>
              <a:t>бошанд</a:t>
            </a:r>
            <a:r>
              <a:rPr lang="ru-RU" altLang="x-none" dirty="0" smtClean="0"/>
              <a:t>  </a:t>
            </a:r>
            <a:endParaRPr lang="ru-RU" altLang="x-none" dirty="0"/>
          </a:p>
          <a:p>
            <a:r>
              <a:rPr lang="ru-RU" altLang="x-none" dirty="0" smtClean="0"/>
              <a:t>Як </a:t>
            </a:r>
            <a:r>
              <a:rPr lang="ru-RU" altLang="x-none" dirty="0" err="1" smtClean="0"/>
              <a:t>нишондиҳандародар</a:t>
            </a:r>
            <a:r>
              <a:rPr lang="ru-RU" altLang="x-none" dirty="0" smtClean="0"/>
              <a:t> </a:t>
            </a:r>
            <a:r>
              <a:rPr lang="ru-RU" altLang="x-none" dirty="0" err="1" smtClean="0"/>
              <a:t>марҳилаҳои</a:t>
            </a:r>
            <a:r>
              <a:rPr lang="ru-RU" altLang="x-none" dirty="0" smtClean="0"/>
              <a:t> </a:t>
            </a:r>
            <a:r>
              <a:rPr lang="ru-RU" altLang="x-none" dirty="0" err="1" smtClean="0"/>
              <a:t>вақти</a:t>
            </a:r>
            <a:r>
              <a:rPr lang="ru-RU" altLang="x-none" dirty="0" smtClean="0"/>
              <a:t> </a:t>
            </a:r>
            <a:r>
              <a:rPr lang="ru-RU" altLang="x-none" dirty="0" err="1" smtClean="0"/>
              <a:t>гуногун</a:t>
            </a:r>
            <a:r>
              <a:rPr lang="ru-RU" altLang="x-none" dirty="0" smtClean="0"/>
              <a:t> </a:t>
            </a:r>
            <a:r>
              <a:rPr lang="ru-RU" altLang="x-none" dirty="0" err="1" smtClean="0"/>
              <a:t>андозагирӣ</a:t>
            </a:r>
            <a:r>
              <a:rPr lang="ru-RU" altLang="x-none" dirty="0" smtClean="0"/>
              <a:t> </a:t>
            </a:r>
            <a:r>
              <a:rPr lang="ru-RU" altLang="x-none" dirty="0" err="1" smtClean="0"/>
              <a:t>намоянд</a:t>
            </a:r>
            <a:r>
              <a:rPr lang="ru-RU" altLang="x-none" dirty="0" smtClean="0"/>
              <a:t> </a:t>
            </a:r>
            <a:endParaRPr lang="ru-RU" altLang="x-none" dirty="0"/>
          </a:p>
          <a:p>
            <a:r>
              <a:rPr lang="ru-RU" altLang="x-none" dirty="0" smtClean="0"/>
              <a:t>Аз </a:t>
            </a:r>
            <a:r>
              <a:rPr lang="ru-RU" altLang="x-none" dirty="0" err="1" smtClean="0"/>
              <a:t>истилоҳоти</a:t>
            </a:r>
            <a:r>
              <a:rPr lang="ru-RU" altLang="x-none" dirty="0" smtClean="0"/>
              <a:t> </a:t>
            </a:r>
            <a:r>
              <a:rPr lang="ru-RU" altLang="x-none" dirty="0" err="1" smtClean="0"/>
              <a:t>фаҳмо</a:t>
            </a:r>
            <a:r>
              <a:rPr lang="ru-RU" altLang="x-none" dirty="0" smtClean="0"/>
              <a:t> </a:t>
            </a:r>
            <a:r>
              <a:rPr lang="ru-RU" altLang="x-none" dirty="0" err="1" smtClean="0"/>
              <a:t>истифода</a:t>
            </a:r>
            <a:r>
              <a:rPr lang="ru-RU" altLang="x-none" dirty="0" smtClean="0"/>
              <a:t> </a:t>
            </a:r>
            <a:r>
              <a:rPr lang="ru-RU" altLang="x-none" dirty="0" err="1" smtClean="0"/>
              <a:t>кунанд</a:t>
            </a:r>
            <a:r>
              <a:rPr lang="ru-RU" altLang="x-none" dirty="0" smtClean="0"/>
              <a:t> </a:t>
            </a:r>
            <a:endParaRPr lang="ru-RU" altLang="x-none" dirty="0"/>
          </a:p>
          <a:p>
            <a:r>
              <a:rPr lang="ru-RU" altLang="x-none" dirty="0" smtClean="0"/>
              <a:t>Ба </a:t>
            </a:r>
            <a:r>
              <a:rPr lang="ru-RU" altLang="x-none" dirty="0" err="1" smtClean="0"/>
              <a:t>роҳбарони</a:t>
            </a:r>
            <a:r>
              <a:rPr lang="ru-RU" altLang="x-none" dirty="0" smtClean="0"/>
              <a:t> барномаҳо барои </a:t>
            </a:r>
            <a:r>
              <a:rPr lang="ru-RU" altLang="x-none" dirty="0" err="1" smtClean="0"/>
              <a:t>боло</a:t>
            </a:r>
            <a:r>
              <a:rPr lang="ru-RU" altLang="x-none" dirty="0" smtClean="0"/>
              <a:t> </a:t>
            </a:r>
            <a:r>
              <a:rPr lang="ru-RU" altLang="x-none" dirty="0" err="1" smtClean="0"/>
              <a:t>бурдани</a:t>
            </a:r>
            <a:r>
              <a:rPr lang="ru-RU" altLang="x-none" dirty="0" smtClean="0"/>
              <a:t> </a:t>
            </a:r>
            <a:r>
              <a:rPr lang="ru-RU" altLang="x-none" dirty="0" err="1" smtClean="0"/>
              <a:t>натиҷагирии</a:t>
            </a:r>
            <a:r>
              <a:rPr lang="ru-RU" altLang="x-none" dirty="0" smtClean="0"/>
              <a:t> </a:t>
            </a:r>
            <a:r>
              <a:rPr lang="ru-RU" altLang="x-none" dirty="0" err="1" smtClean="0"/>
              <a:t>иҷрои</a:t>
            </a:r>
            <a:r>
              <a:rPr lang="ru-RU" altLang="x-none" dirty="0" smtClean="0"/>
              <a:t> барномаҳо </a:t>
            </a:r>
            <a:r>
              <a:rPr lang="ru-RU" altLang="x-none" dirty="0" err="1" smtClean="0"/>
              <a:t>маълумоти</a:t>
            </a:r>
            <a:r>
              <a:rPr lang="ru-RU" altLang="x-none" dirty="0" smtClean="0"/>
              <a:t> </a:t>
            </a:r>
            <a:r>
              <a:rPr lang="ru-RU" altLang="x-none" dirty="0" err="1" smtClean="0"/>
              <a:t>муфид</a:t>
            </a:r>
            <a:r>
              <a:rPr lang="ru-RU" altLang="x-none" dirty="0" smtClean="0"/>
              <a:t> </a:t>
            </a:r>
            <a:r>
              <a:rPr lang="ru-RU" altLang="x-none" dirty="0" err="1" smtClean="0"/>
              <a:t>пешниҳод</a:t>
            </a:r>
            <a:r>
              <a:rPr lang="ru-RU" altLang="x-none" dirty="0" smtClean="0"/>
              <a:t> </a:t>
            </a:r>
            <a:r>
              <a:rPr lang="ru-RU" altLang="x-none" dirty="0" err="1" smtClean="0"/>
              <a:t>намоянд</a:t>
            </a:r>
            <a:r>
              <a:rPr lang="ru-RU" altLang="x-none" dirty="0" smtClean="0"/>
              <a:t> </a:t>
            </a:r>
            <a:endParaRPr lang="hr-BA" dirty="0"/>
          </a:p>
        </p:txBody>
      </p:sp>
    </p:spTree>
    <p:extLst>
      <p:ext uri="{BB962C8B-B14F-4D97-AF65-F5344CB8AC3E}">
        <p14:creationId xmlns:p14="http://schemas.microsoft.com/office/powerpoint/2010/main" val="3459205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altLang="x-none" dirty="0" err="1" smtClean="0"/>
              <a:t>Шаклҳои</a:t>
            </a:r>
            <a:r>
              <a:rPr lang="ru-RU" altLang="x-none" dirty="0" smtClean="0"/>
              <a:t> </a:t>
            </a:r>
            <a:r>
              <a:rPr lang="ru-RU" altLang="x-none" dirty="0" err="1" smtClean="0"/>
              <a:t>нишондиҳандаҳои</a:t>
            </a:r>
            <a:r>
              <a:rPr lang="ru-RU" altLang="x-none" dirty="0" smtClean="0"/>
              <a:t> </a:t>
            </a:r>
            <a:r>
              <a:rPr lang="ru-RU" altLang="x-none" dirty="0" err="1" smtClean="0"/>
              <a:t>натиҷагирӣ</a:t>
            </a:r>
            <a:r>
              <a:rPr lang="ru-RU" altLang="x-none" dirty="0" smtClean="0"/>
              <a:t> </a:t>
            </a:r>
            <a:endParaRPr lang="hr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altLang="x-none" b="1" dirty="0" err="1" smtClean="0"/>
              <a:t>Натиҷаи</a:t>
            </a:r>
            <a:r>
              <a:rPr lang="ru-RU" altLang="x-none" b="1" dirty="0" smtClean="0"/>
              <a:t> </a:t>
            </a:r>
            <a:r>
              <a:rPr lang="ru-RU" altLang="x-none" b="1" dirty="0" err="1" smtClean="0"/>
              <a:t>ниҳоӣ</a:t>
            </a:r>
            <a:r>
              <a:rPr lang="en-US" altLang="x-none" b="1" dirty="0" smtClean="0"/>
              <a:t> </a:t>
            </a:r>
            <a:endParaRPr lang="en-US" altLang="x-none" b="1" dirty="0"/>
          </a:p>
          <a:p>
            <a:pPr lvl="1"/>
            <a:r>
              <a:rPr lang="ru-RU" altLang="x-none" dirty="0" err="1" smtClean="0"/>
              <a:t>Чи</a:t>
            </a:r>
            <a:r>
              <a:rPr lang="ru-RU" altLang="x-none" dirty="0" smtClean="0"/>
              <a:t> </a:t>
            </a:r>
            <a:r>
              <a:rPr lang="ru-RU" altLang="x-none" dirty="0" err="1" smtClean="0"/>
              <a:t>гуна</a:t>
            </a:r>
            <a:r>
              <a:rPr lang="ru-RU" altLang="x-none" dirty="0" smtClean="0"/>
              <a:t> </a:t>
            </a:r>
            <a:r>
              <a:rPr lang="ru-RU" altLang="x-none" dirty="0" err="1" smtClean="0"/>
              <a:t>таъсир</a:t>
            </a:r>
            <a:r>
              <a:rPr lang="ru-RU" altLang="x-none" dirty="0" smtClean="0"/>
              <a:t> </a:t>
            </a:r>
            <a:r>
              <a:rPr lang="ru-RU" altLang="x-none" dirty="0" err="1" smtClean="0"/>
              <a:t>дорем</a:t>
            </a:r>
            <a:r>
              <a:rPr lang="en-US" altLang="x-none" dirty="0" smtClean="0"/>
              <a:t>?   </a:t>
            </a:r>
            <a:endParaRPr lang="en-US" altLang="x-none" dirty="0"/>
          </a:p>
          <a:p>
            <a:pPr lvl="1"/>
            <a:r>
              <a:rPr lang="ru-RU" altLang="x-none" dirty="0" smtClean="0"/>
              <a:t>То </a:t>
            </a:r>
            <a:r>
              <a:rPr lang="ru-RU" altLang="x-none" dirty="0" err="1" smtClean="0"/>
              <a:t>кадом</a:t>
            </a:r>
            <a:r>
              <a:rPr lang="ru-RU" altLang="x-none" dirty="0" smtClean="0"/>
              <a:t> </a:t>
            </a:r>
            <a:r>
              <a:rPr lang="ru-RU" altLang="x-none" dirty="0" err="1" smtClean="0"/>
              <a:t>андоза</a:t>
            </a:r>
            <a:r>
              <a:rPr lang="ru-RU" altLang="x-none" dirty="0" smtClean="0"/>
              <a:t> </a:t>
            </a:r>
            <a:r>
              <a:rPr lang="ru-RU" altLang="x-none" dirty="0" err="1" smtClean="0"/>
              <a:t>мо</a:t>
            </a:r>
            <a:r>
              <a:rPr lang="ru-RU" altLang="x-none" dirty="0" smtClean="0"/>
              <a:t> </a:t>
            </a:r>
            <a:r>
              <a:rPr lang="ru-RU" altLang="x-none" dirty="0" err="1" smtClean="0"/>
              <a:t>босамар</a:t>
            </a:r>
            <a:r>
              <a:rPr lang="ru-RU" altLang="x-none" dirty="0" smtClean="0"/>
              <a:t> будем</a:t>
            </a:r>
            <a:r>
              <a:rPr lang="en-US" altLang="x-none" dirty="0" smtClean="0"/>
              <a:t>? </a:t>
            </a:r>
            <a:endParaRPr lang="en-US" altLang="x-none" dirty="0"/>
          </a:p>
          <a:p>
            <a:r>
              <a:rPr lang="ru-RU" altLang="x-none" b="1" dirty="0" err="1" smtClean="0"/>
              <a:t>Натиҷаи</a:t>
            </a:r>
            <a:r>
              <a:rPr lang="ru-RU" altLang="x-none" b="1" dirty="0" smtClean="0"/>
              <a:t> </a:t>
            </a:r>
            <a:r>
              <a:rPr lang="ru-RU" altLang="x-none" b="1" dirty="0" err="1" smtClean="0"/>
              <a:t>мобайнӣ</a:t>
            </a:r>
            <a:endParaRPr lang="en-US" altLang="x-none" b="1" dirty="0"/>
          </a:p>
          <a:p>
            <a:pPr lvl="1"/>
            <a:r>
              <a:rPr lang="ru-RU" altLang="x-none" dirty="0" smtClean="0"/>
              <a:t>Мо </a:t>
            </a:r>
            <a:r>
              <a:rPr lang="ru-RU" altLang="x-none" dirty="0" err="1" smtClean="0"/>
              <a:t>чӣ</a:t>
            </a:r>
            <a:r>
              <a:rPr lang="ru-RU" altLang="x-none" dirty="0" smtClean="0"/>
              <a:t> </a:t>
            </a:r>
            <a:r>
              <a:rPr lang="ru-RU" altLang="x-none" dirty="0" err="1" smtClean="0"/>
              <a:t>кор</a:t>
            </a:r>
            <a:r>
              <a:rPr lang="ru-RU" altLang="x-none" dirty="0" smtClean="0"/>
              <a:t> </a:t>
            </a:r>
            <a:r>
              <a:rPr lang="ru-RU" altLang="x-none" dirty="0" err="1" smtClean="0"/>
              <a:t>кардем</a:t>
            </a:r>
            <a:r>
              <a:rPr lang="en-US" altLang="x-none" dirty="0" smtClean="0"/>
              <a:t>? </a:t>
            </a:r>
            <a:endParaRPr lang="en-US" altLang="x-none" dirty="0"/>
          </a:p>
          <a:p>
            <a:pPr lvl="1"/>
            <a:r>
              <a:rPr lang="ru-RU" altLang="x-none" dirty="0" err="1" smtClean="0"/>
              <a:t>Чӣ</a:t>
            </a:r>
            <a:r>
              <a:rPr lang="ru-RU" altLang="x-none" dirty="0" smtClean="0"/>
              <a:t> </a:t>
            </a:r>
            <a:r>
              <a:rPr lang="ru-RU" altLang="x-none" dirty="0" err="1" smtClean="0"/>
              <a:t>истеҳсол</a:t>
            </a:r>
            <a:r>
              <a:rPr lang="ru-RU" altLang="x-none" dirty="0" smtClean="0"/>
              <a:t> ё </a:t>
            </a:r>
            <a:r>
              <a:rPr lang="ru-RU" altLang="x-none" dirty="0" err="1" smtClean="0"/>
              <a:t>иҷро</a:t>
            </a:r>
            <a:r>
              <a:rPr lang="ru-RU" altLang="x-none" dirty="0" smtClean="0"/>
              <a:t> </a:t>
            </a:r>
            <a:r>
              <a:rPr lang="ru-RU" altLang="x-none" dirty="0" err="1" smtClean="0"/>
              <a:t>шуд</a:t>
            </a:r>
            <a:r>
              <a:rPr lang="en-US" altLang="x-none" dirty="0" smtClean="0"/>
              <a:t>?</a:t>
            </a:r>
            <a:endParaRPr lang="en-US" altLang="x-none" dirty="0"/>
          </a:p>
          <a:p>
            <a:r>
              <a:rPr lang="ru-RU" altLang="x-none" b="1" dirty="0" err="1" smtClean="0"/>
              <a:t>Самаранокӣ</a:t>
            </a:r>
            <a:r>
              <a:rPr lang="ru-RU" altLang="x-none" b="1" dirty="0" smtClean="0"/>
              <a:t> </a:t>
            </a:r>
            <a:endParaRPr lang="en-US" altLang="x-none" b="1" dirty="0"/>
          </a:p>
          <a:p>
            <a:pPr lvl="1"/>
            <a:r>
              <a:rPr lang="ru-RU" altLang="x-none" dirty="0" err="1" smtClean="0"/>
              <a:t>Арзишаш</a:t>
            </a:r>
            <a:r>
              <a:rPr lang="ru-RU" altLang="x-none" dirty="0" smtClean="0"/>
              <a:t> </a:t>
            </a:r>
            <a:r>
              <a:rPr lang="ru-RU" altLang="x-none" dirty="0" err="1" smtClean="0"/>
              <a:t>чанд</a:t>
            </a:r>
            <a:r>
              <a:rPr lang="ru-RU" altLang="x-none" dirty="0" smtClean="0"/>
              <a:t> </a:t>
            </a:r>
            <a:r>
              <a:rPr lang="ru-RU" altLang="x-none" dirty="0" err="1" smtClean="0"/>
              <a:t>аст</a:t>
            </a:r>
            <a:r>
              <a:rPr lang="ru-RU" altLang="x-none" dirty="0" smtClean="0"/>
              <a:t> </a:t>
            </a:r>
            <a:r>
              <a:rPr lang="en-US" altLang="x-none" dirty="0" smtClean="0"/>
              <a:t>(</a:t>
            </a:r>
            <a:r>
              <a:rPr lang="tg-Cyrl-TJ" altLang="x-none" dirty="0" smtClean="0"/>
              <a:t>барои воҳиди натиҷаи миёна</a:t>
            </a:r>
            <a:r>
              <a:rPr lang="en-US" altLang="x-none" dirty="0" smtClean="0"/>
              <a:t>)?</a:t>
            </a:r>
            <a:endParaRPr lang="en-US" altLang="x-none" dirty="0"/>
          </a:p>
          <a:p>
            <a:endParaRPr lang="hr-BA" dirty="0"/>
          </a:p>
        </p:txBody>
      </p:sp>
    </p:spTree>
    <p:extLst>
      <p:ext uri="{BB962C8B-B14F-4D97-AF65-F5344CB8AC3E}">
        <p14:creationId xmlns:p14="http://schemas.microsoft.com/office/powerpoint/2010/main" val="2045477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x-none" dirty="0" err="1" smtClean="0"/>
              <a:t>Нишондиҳандаҳои</a:t>
            </a:r>
            <a:r>
              <a:rPr lang="ru-RU" altLang="x-none" dirty="0" smtClean="0"/>
              <a:t> </a:t>
            </a:r>
            <a:r>
              <a:rPr lang="ru-RU" altLang="x-none" dirty="0" err="1" smtClean="0"/>
              <a:t>натиҷагирии</a:t>
            </a:r>
            <a:r>
              <a:rPr lang="ru-RU" altLang="x-none" dirty="0" smtClean="0"/>
              <a:t> </a:t>
            </a:r>
            <a:r>
              <a:rPr lang="ru-RU" altLang="x-none" dirty="0" err="1" smtClean="0"/>
              <a:t>ниҳоӣ</a:t>
            </a:r>
            <a:endParaRPr lang="en-US" altLang="x-none" dirty="0"/>
          </a:p>
        </p:txBody>
      </p:sp>
      <p:sp>
        <p:nvSpPr>
          <p:cNvPr id="4915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altLang="x-none" dirty="0" err="1" smtClean="0">
                <a:cs typeface="Times New Roman" panose="02020603050405020304" pitchFamily="18" charset="0"/>
              </a:rPr>
              <a:t>Таъсир</a:t>
            </a:r>
            <a:r>
              <a:rPr lang="ru-RU" altLang="x-none" dirty="0" smtClean="0">
                <a:cs typeface="Times New Roman" panose="02020603050405020304" pitchFamily="18" charset="0"/>
              </a:rPr>
              <a:t> ва </a:t>
            </a:r>
            <a:r>
              <a:rPr lang="ru-RU" altLang="x-none" dirty="0" err="1" smtClean="0">
                <a:cs typeface="Times New Roman" panose="02020603050405020304" pitchFamily="18" charset="0"/>
              </a:rPr>
              <a:t>самаранокии</a:t>
            </a:r>
            <a:r>
              <a:rPr lang="ru-RU" altLang="x-none" dirty="0" smtClean="0">
                <a:cs typeface="Times New Roman" panose="02020603050405020304" pitchFamily="18" charset="0"/>
              </a:rPr>
              <a:t> </a:t>
            </a:r>
            <a:r>
              <a:rPr lang="ru-RU" altLang="x-none" dirty="0" err="1" smtClean="0">
                <a:cs typeface="Times New Roman" panose="02020603050405020304" pitchFamily="18" charset="0"/>
              </a:rPr>
              <a:t>фаъолияти</a:t>
            </a:r>
            <a:r>
              <a:rPr lang="ru-RU" altLang="x-none" dirty="0" smtClean="0">
                <a:cs typeface="Times New Roman" panose="02020603050405020304" pitchFamily="18" charset="0"/>
              </a:rPr>
              <a:t> </a:t>
            </a:r>
            <a:r>
              <a:rPr lang="ru-RU" altLang="x-none" dirty="0" err="1" smtClean="0">
                <a:cs typeface="Times New Roman" panose="02020603050405020304" pitchFamily="18" charset="0"/>
              </a:rPr>
              <a:t>буҷетӣ</a:t>
            </a:r>
            <a:r>
              <a:rPr lang="ru-RU" altLang="x-none" dirty="0" smtClean="0">
                <a:cs typeface="Times New Roman" panose="02020603050405020304" pitchFamily="18" charset="0"/>
              </a:rPr>
              <a:t> ва </a:t>
            </a:r>
            <a:r>
              <a:rPr lang="ru-RU" altLang="x-none" dirty="0" err="1" smtClean="0">
                <a:cs typeface="Times New Roman" panose="02020603050405020304" pitchFamily="18" charset="0"/>
              </a:rPr>
              <a:t>натиҷаҳои</a:t>
            </a:r>
            <a:r>
              <a:rPr lang="ru-RU" altLang="x-none" dirty="0" smtClean="0">
                <a:cs typeface="Times New Roman" panose="02020603050405020304" pitchFamily="18" charset="0"/>
              </a:rPr>
              <a:t> </a:t>
            </a:r>
            <a:r>
              <a:rPr lang="ru-RU" altLang="x-none" dirty="0" err="1" smtClean="0">
                <a:cs typeface="Times New Roman" panose="02020603050405020304" pitchFamily="18" charset="0"/>
              </a:rPr>
              <a:t>онро</a:t>
            </a:r>
            <a:r>
              <a:rPr lang="ru-RU" altLang="x-none" dirty="0" smtClean="0">
                <a:cs typeface="Times New Roman" panose="02020603050405020304" pitchFamily="18" charset="0"/>
              </a:rPr>
              <a:t> </a:t>
            </a:r>
            <a:r>
              <a:rPr lang="ru-RU" altLang="x-none" dirty="0" err="1" smtClean="0">
                <a:cs typeface="Times New Roman" panose="02020603050405020304" pitchFamily="18" charset="0"/>
              </a:rPr>
              <a:t>баҳогузорӣ</a:t>
            </a:r>
            <a:r>
              <a:rPr lang="ru-RU" altLang="x-none" dirty="0" smtClean="0">
                <a:cs typeface="Times New Roman" panose="02020603050405020304" pitchFamily="18" charset="0"/>
              </a:rPr>
              <a:t> </a:t>
            </a:r>
            <a:r>
              <a:rPr lang="ru-RU" altLang="x-none" dirty="0" err="1" smtClean="0">
                <a:cs typeface="Times New Roman" panose="02020603050405020304" pitchFamily="18" charset="0"/>
              </a:rPr>
              <a:t>менамоянд</a:t>
            </a:r>
            <a:r>
              <a:rPr lang="ru-RU" altLang="x-none" dirty="0" smtClean="0">
                <a:cs typeface="Times New Roman" panose="02020603050405020304" pitchFamily="18" charset="0"/>
              </a:rPr>
              <a:t>  </a:t>
            </a:r>
            <a:endParaRPr lang="ru-RU" altLang="x-none" dirty="0">
              <a:cs typeface="Times New Roman" panose="02020603050405020304" pitchFamily="18" charset="0"/>
            </a:endParaRPr>
          </a:p>
          <a:p>
            <a:r>
              <a:rPr lang="ru-RU" altLang="x-none" dirty="0" smtClean="0">
                <a:cs typeface="Times New Roman" panose="02020603050405020304" pitchFamily="18" charset="0"/>
              </a:rPr>
              <a:t>Муайян </a:t>
            </a:r>
            <a:r>
              <a:rPr lang="ru-RU" altLang="x-none" dirty="0" err="1" smtClean="0">
                <a:cs typeface="Times New Roman" panose="02020603050405020304" pitchFamily="18" charset="0"/>
              </a:rPr>
              <a:t>мекунанд</a:t>
            </a:r>
            <a:r>
              <a:rPr lang="ru-RU" altLang="x-none" dirty="0" smtClean="0">
                <a:cs typeface="Times New Roman" panose="02020603050405020304" pitchFamily="18" charset="0"/>
              </a:rPr>
              <a:t>, </a:t>
            </a:r>
            <a:r>
              <a:rPr lang="ru-RU" altLang="x-none" dirty="0" err="1" smtClean="0">
                <a:cs typeface="Times New Roman" panose="02020603050405020304" pitchFamily="18" charset="0"/>
              </a:rPr>
              <a:t>ки</a:t>
            </a:r>
            <a:r>
              <a:rPr lang="ru-RU" altLang="x-none" dirty="0" smtClean="0">
                <a:cs typeface="Times New Roman" panose="02020603050405020304" pitchFamily="18" charset="0"/>
              </a:rPr>
              <a:t> </a:t>
            </a:r>
            <a:r>
              <a:rPr lang="ru-RU" altLang="x-none" dirty="0" err="1" smtClean="0">
                <a:cs typeface="Times New Roman" panose="02020603050405020304" pitchFamily="18" charset="0"/>
              </a:rPr>
              <a:t>оё</a:t>
            </a:r>
            <a:r>
              <a:rPr lang="ru-RU" altLang="x-none" dirty="0" smtClean="0">
                <a:cs typeface="Times New Roman" panose="02020603050405020304" pitchFamily="18" charset="0"/>
              </a:rPr>
              <a:t> </a:t>
            </a:r>
            <a:r>
              <a:rPr lang="ru-RU" altLang="x-none" dirty="0" err="1" smtClean="0">
                <a:cs typeface="Times New Roman" panose="02020603050405020304" pitchFamily="18" charset="0"/>
              </a:rPr>
              <a:t>барнома</a:t>
            </a:r>
            <a:r>
              <a:rPr lang="ru-RU" altLang="x-none" dirty="0" smtClean="0">
                <a:cs typeface="Times New Roman" panose="02020603050405020304" pitchFamily="18" charset="0"/>
              </a:rPr>
              <a:t> ба </a:t>
            </a:r>
            <a:r>
              <a:rPr lang="ru-RU" altLang="x-none" dirty="0" err="1" smtClean="0">
                <a:cs typeface="Times New Roman" panose="02020603050405020304" pitchFamily="18" charset="0"/>
              </a:rPr>
              <a:t>ҳадаф</a:t>
            </a:r>
            <a:r>
              <a:rPr lang="ru-RU" altLang="x-none" dirty="0" smtClean="0">
                <a:cs typeface="Times New Roman" panose="02020603050405020304" pitchFamily="18" charset="0"/>
              </a:rPr>
              <a:t> </a:t>
            </a:r>
            <a:r>
              <a:rPr lang="ru-RU" altLang="x-none" dirty="0" err="1" smtClean="0">
                <a:cs typeface="Times New Roman" panose="02020603050405020304" pitchFamily="18" charset="0"/>
              </a:rPr>
              <a:t>мерасад</a:t>
            </a:r>
            <a:r>
              <a:rPr lang="ru-RU" altLang="x-none" dirty="0" smtClean="0">
                <a:cs typeface="Times New Roman" panose="02020603050405020304" pitchFamily="18" charset="0"/>
              </a:rPr>
              <a:t> ё на </a:t>
            </a:r>
            <a:endParaRPr lang="ru-RU" altLang="x-none" dirty="0">
              <a:cs typeface="Times New Roman" panose="02020603050405020304" pitchFamily="18" charset="0"/>
            </a:endParaRPr>
          </a:p>
          <a:p>
            <a:r>
              <a:rPr lang="ru-RU" altLang="x-none" dirty="0" err="1">
                <a:cs typeface="Times New Roman" panose="02020603050405020304" pitchFamily="18" charset="0"/>
              </a:rPr>
              <a:t>П</a:t>
            </a:r>
            <a:r>
              <a:rPr lang="ru-RU" altLang="x-none" dirty="0" err="1" smtClean="0">
                <a:cs typeface="Times New Roman" panose="02020603050405020304" pitchFamily="18" charset="0"/>
              </a:rPr>
              <a:t>ешравиҳоро</a:t>
            </a:r>
            <a:r>
              <a:rPr lang="ru-RU" altLang="x-none" dirty="0" smtClean="0">
                <a:cs typeface="Times New Roman" panose="02020603050405020304" pitchFamily="18" charset="0"/>
              </a:rPr>
              <a:t> дар </a:t>
            </a:r>
            <a:r>
              <a:rPr lang="ru-RU" altLang="x-none" dirty="0" err="1" smtClean="0">
                <a:cs typeface="Times New Roman" panose="02020603050405020304" pitchFamily="18" charset="0"/>
              </a:rPr>
              <a:t>расидан</a:t>
            </a:r>
            <a:r>
              <a:rPr lang="ru-RU" altLang="x-none" dirty="0" smtClean="0">
                <a:cs typeface="Times New Roman" panose="02020603050405020304" pitchFamily="18" charset="0"/>
              </a:rPr>
              <a:t> ба </a:t>
            </a:r>
            <a:r>
              <a:rPr lang="ru-RU" altLang="x-none" dirty="0" err="1" smtClean="0">
                <a:cs typeface="Times New Roman" panose="02020603050405020304" pitchFamily="18" charset="0"/>
              </a:rPr>
              <a:t>натиҷаҳои</a:t>
            </a:r>
            <a:r>
              <a:rPr lang="ru-RU" altLang="x-none" dirty="0" smtClean="0">
                <a:cs typeface="Times New Roman" panose="02020603050405020304" pitchFamily="18" charset="0"/>
              </a:rPr>
              <a:t> </a:t>
            </a:r>
            <a:r>
              <a:rPr lang="ru-RU" altLang="x-none" dirty="0" err="1" smtClean="0">
                <a:cs typeface="Times New Roman" panose="02020603050405020304" pitchFamily="18" charset="0"/>
              </a:rPr>
              <a:t>эъломшуда</a:t>
            </a:r>
            <a:r>
              <a:rPr lang="ru-RU" altLang="x-none" dirty="0" smtClean="0">
                <a:cs typeface="Times New Roman" panose="02020603050405020304" pitchFamily="18" charset="0"/>
              </a:rPr>
              <a:t> </a:t>
            </a:r>
            <a:r>
              <a:rPr lang="ru-RU" altLang="x-none" dirty="0" err="1" smtClean="0">
                <a:cs typeface="Times New Roman" panose="02020603050405020304" pitchFamily="18" charset="0"/>
              </a:rPr>
              <a:t>андозагирӣ</a:t>
            </a:r>
            <a:r>
              <a:rPr lang="ru-RU" altLang="x-none" dirty="0" smtClean="0">
                <a:cs typeface="Times New Roman" panose="02020603050405020304" pitchFamily="18" charset="0"/>
              </a:rPr>
              <a:t> </a:t>
            </a:r>
            <a:r>
              <a:rPr lang="ru-RU" altLang="x-none" dirty="0" err="1" smtClean="0">
                <a:cs typeface="Times New Roman" panose="02020603050405020304" pitchFamily="18" charset="0"/>
              </a:rPr>
              <a:t>мекунанд</a:t>
            </a:r>
            <a:r>
              <a:rPr lang="ru-RU" altLang="x-none" dirty="0" smtClean="0">
                <a:cs typeface="Times New Roman" panose="02020603050405020304" pitchFamily="18" charset="0"/>
              </a:rPr>
              <a:t>  (</a:t>
            </a:r>
            <a:r>
              <a:rPr lang="ru-RU" altLang="x-none" dirty="0" err="1" smtClean="0">
                <a:cs typeface="Times New Roman" panose="02020603050405020304" pitchFamily="18" charset="0"/>
              </a:rPr>
              <a:t>ниг</a:t>
            </a:r>
            <a:r>
              <a:rPr lang="ru-RU" altLang="x-none" dirty="0" smtClean="0">
                <a:cs typeface="Times New Roman" panose="02020603050405020304" pitchFamily="18" charset="0"/>
              </a:rPr>
              <a:t>. </a:t>
            </a:r>
            <a:r>
              <a:rPr lang="ru-RU" altLang="x-none" dirty="0" err="1" smtClean="0">
                <a:cs typeface="Times New Roman" panose="02020603050405020304" pitchFamily="18" charset="0"/>
              </a:rPr>
              <a:t>Слайди</a:t>
            </a:r>
            <a:r>
              <a:rPr lang="ru-RU" altLang="x-none" dirty="0" smtClean="0">
                <a:cs typeface="Times New Roman" panose="02020603050405020304" pitchFamily="18" charset="0"/>
              </a:rPr>
              <a:t> </a:t>
            </a:r>
            <a:r>
              <a:rPr lang="ru-RU" altLang="x-none" dirty="0">
                <a:cs typeface="Times New Roman" panose="02020603050405020304" pitchFamily="18" charset="0"/>
              </a:rPr>
              <a:t>24):</a:t>
            </a:r>
          </a:p>
          <a:p>
            <a:pPr marL="1257300" indent="-342900">
              <a:buFont typeface="Wingdings" pitchFamily="2" charset="2"/>
              <a:buChar char="ü"/>
            </a:pPr>
            <a:r>
              <a:rPr lang="ru-RU" altLang="x-none" sz="2000" dirty="0" err="1" smtClean="0">
                <a:cs typeface="Times New Roman" panose="02020603050405020304" pitchFamily="18" charset="0"/>
              </a:rPr>
              <a:t>Сатҳи</a:t>
            </a:r>
            <a:r>
              <a:rPr lang="ru-RU" altLang="x-none" sz="2000" dirty="0" smtClean="0">
                <a:cs typeface="Times New Roman" panose="02020603050405020304" pitchFamily="18" charset="0"/>
              </a:rPr>
              <a:t> </a:t>
            </a:r>
            <a:r>
              <a:rPr lang="ru-RU" altLang="x-none" sz="2000" dirty="0" err="1" smtClean="0">
                <a:cs typeface="Times New Roman" panose="02020603050405020304" pitchFamily="18" charset="0"/>
              </a:rPr>
              <a:t>бемориҳои</a:t>
            </a:r>
            <a:r>
              <a:rPr lang="ru-RU" altLang="x-none" sz="2000" dirty="0" smtClean="0">
                <a:cs typeface="Times New Roman" panose="02020603050405020304" pitchFamily="18" charset="0"/>
              </a:rPr>
              <a:t> </a:t>
            </a:r>
            <a:r>
              <a:rPr lang="ru-RU" altLang="x-none" sz="2000" dirty="0" err="1" smtClean="0">
                <a:cs typeface="Times New Roman" panose="02020603050405020304" pitchFamily="18" charset="0"/>
              </a:rPr>
              <a:t>пешгиришаванда</a:t>
            </a:r>
            <a:r>
              <a:rPr lang="ru-RU" altLang="x-none" sz="2000" dirty="0" smtClean="0">
                <a:cs typeface="Times New Roman" panose="02020603050405020304" pitchFamily="18" charset="0"/>
              </a:rPr>
              <a:t> </a:t>
            </a:r>
            <a:endParaRPr lang="ru-RU" altLang="x-none" sz="2000" dirty="0">
              <a:cs typeface="Times New Roman" panose="02020603050405020304" pitchFamily="18" charset="0"/>
            </a:endParaRPr>
          </a:p>
          <a:p>
            <a:pPr marL="1257300" indent="-342900">
              <a:buFont typeface="Wingdings" pitchFamily="2" charset="2"/>
              <a:buChar char="ü"/>
            </a:pPr>
            <a:r>
              <a:rPr lang="ru-RU" altLang="x-none" sz="2000" dirty="0" err="1" smtClean="0">
                <a:cs typeface="Times New Roman" panose="02020603050405020304" pitchFamily="18" charset="0"/>
              </a:rPr>
              <a:t>Коэффитсиенти</a:t>
            </a:r>
            <a:r>
              <a:rPr lang="ru-RU" altLang="x-none" sz="2000" dirty="0" smtClean="0">
                <a:cs typeface="Times New Roman" panose="02020603050405020304" pitchFamily="18" charset="0"/>
              </a:rPr>
              <a:t> </a:t>
            </a:r>
            <a:r>
              <a:rPr lang="ru-RU" altLang="x-none" sz="2000" dirty="0" err="1" smtClean="0">
                <a:cs typeface="Times New Roman" panose="02020603050405020304" pitchFamily="18" charset="0"/>
              </a:rPr>
              <a:t>марг</a:t>
            </a:r>
            <a:r>
              <a:rPr lang="ru-RU" altLang="x-none" sz="2000" dirty="0" smtClean="0">
                <a:cs typeface="Times New Roman" panose="02020603050405020304" pitchFamily="18" charset="0"/>
              </a:rPr>
              <a:t> дар </a:t>
            </a:r>
            <a:r>
              <a:rPr lang="ru-RU" altLang="x-none" sz="2000" dirty="0" err="1" smtClean="0">
                <a:cs typeface="Times New Roman" panose="02020603050405020304" pitchFamily="18" charset="0"/>
              </a:rPr>
              <a:t>беморхонаҳо</a:t>
            </a:r>
            <a:endParaRPr lang="ru-RU" altLang="x-none" sz="2000" dirty="0">
              <a:cs typeface="Times New Roman" panose="02020603050405020304" pitchFamily="18" charset="0"/>
            </a:endParaRPr>
          </a:p>
          <a:p>
            <a:pPr marL="1257300" indent="-342900">
              <a:buFont typeface="Wingdings" pitchFamily="2" charset="2"/>
              <a:buChar char="ü"/>
            </a:pPr>
            <a:r>
              <a:rPr lang="ru-RU" altLang="x-none" sz="2000" dirty="0" err="1" smtClean="0">
                <a:cs typeface="Times New Roman" panose="02020603050405020304" pitchFamily="18" charset="0"/>
              </a:rPr>
              <a:t>Дараҷае</a:t>
            </a:r>
            <a:r>
              <a:rPr lang="ru-RU" altLang="x-none" sz="2000" dirty="0" smtClean="0">
                <a:cs typeface="Times New Roman" panose="02020603050405020304" pitchFamily="18" charset="0"/>
              </a:rPr>
              <a:t>, </a:t>
            </a:r>
            <a:r>
              <a:rPr lang="ru-RU" altLang="x-none" sz="2000" dirty="0" err="1" smtClean="0">
                <a:cs typeface="Times New Roman" panose="02020603050405020304" pitchFamily="18" charset="0"/>
              </a:rPr>
              <a:t>ки</a:t>
            </a:r>
            <a:r>
              <a:rPr lang="ru-RU" altLang="x-none" sz="2000" dirty="0" smtClean="0">
                <a:cs typeface="Times New Roman" panose="02020603050405020304" pitchFamily="18" charset="0"/>
              </a:rPr>
              <a:t> </a:t>
            </a:r>
            <a:r>
              <a:rPr lang="ru-RU" altLang="x-none" sz="2000" dirty="0" err="1" smtClean="0">
                <a:cs typeface="Times New Roman" panose="02020603050405020304" pitchFamily="18" charset="0"/>
              </a:rPr>
              <a:t>хатмкардагони</a:t>
            </a:r>
            <a:r>
              <a:rPr lang="ru-RU" altLang="x-none" sz="2000" dirty="0" smtClean="0">
                <a:cs typeface="Times New Roman" panose="02020603050405020304" pitchFamily="18" charset="0"/>
              </a:rPr>
              <a:t> </a:t>
            </a:r>
            <a:r>
              <a:rPr lang="ru-RU" altLang="x-none" sz="2000" dirty="0" err="1" smtClean="0">
                <a:cs typeface="Times New Roman" panose="02020603050405020304" pitchFamily="18" charset="0"/>
              </a:rPr>
              <a:t>мактабҳои</a:t>
            </a:r>
            <a:r>
              <a:rPr lang="ru-RU" altLang="x-none" sz="2000" dirty="0" smtClean="0">
                <a:cs typeface="Times New Roman" panose="02020603050405020304" pitchFamily="18" charset="0"/>
              </a:rPr>
              <a:t> </a:t>
            </a:r>
            <a:r>
              <a:rPr lang="ru-RU" altLang="x-none" sz="2000" dirty="0" err="1" smtClean="0">
                <a:cs typeface="Times New Roman" panose="02020603050405020304" pitchFamily="18" charset="0"/>
              </a:rPr>
              <a:t>миёна</a:t>
            </a:r>
            <a:r>
              <a:rPr lang="ru-RU" altLang="x-none" sz="2000" dirty="0" smtClean="0">
                <a:cs typeface="Times New Roman" panose="02020603050405020304" pitchFamily="18" charset="0"/>
              </a:rPr>
              <a:t> ба </a:t>
            </a:r>
            <a:r>
              <a:rPr lang="ru-RU" altLang="x-none" sz="2000" dirty="0" err="1" smtClean="0">
                <a:cs typeface="Times New Roman" panose="02020603050405020304" pitchFamily="18" charset="0"/>
              </a:rPr>
              <a:t>макотиби</a:t>
            </a:r>
            <a:r>
              <a:rPr lang="ru-RU" altLang="x-none" sz="2000" dirty="0" smtClean="0">
                <a:cs typeface="Times New Roman" panose="02020603050405020304" pitchFamily="18" charset="0"/>
              </a:rPr>
              <a:t> </a:t>
            </a:r>
            <a:r>
              <a:rPr lang="ru-RU" altLang="x-none" sz="2000" dirty="0" err="1" smtClean="0">
                <a:cs typeface="Times New Roman" panose="02020603050405020304" pitchFamily="18" charset="0"/>
              </a:rPr>
              <a:t>олӣ</a:t>
            </a:r>
            <a:r>
              <a:rPr lang="ru-RU" altLang="x-none" sz="2000" dirty="0" smtClean="0">
                <a:cs typeface="Times New Roman" panose="02020603050405020304" pitchFamily="18" charset="0"/>
              </a:rPr>
              <a:t> </a:t>
            </a:r>
            <a:r>
              <a:rPr lang="ru-RU" altLang="x-none" sz="2000" dirty="0" err="1" smtClean="0">
                <a:cs typeface="Times New Roman" panose="02020603050405020304" pitchFamily="18" charset="0"/>
              </a:rPr>
              <a:t>дохил</a:t>
            </a:r>
            <a:r>
              <a:rPr lang="ru-RU" altLang="x-none" sz="2000" dirty="0" smtClean="0">
                <a:cs typeface="Times New Roman" panose="02020603050405020304" pitchFamily="18" charset="0"/>
              </a:rPr>
              <a:t> </a:t>
            </a:r>
            <a:r>
              <a:rPr lang="ru-RU" altLang="x-none" sz="2000" dirty="0" err="1" smtClean="0">
                <a:cs typeface="Times New Roman" panose="02020603050405020304" pitchFamily="18" charset="0"/>
              </a:rPr>
              <a:t>мешаванд</a:t>
            </a:r>
            <a:r>
              <a:rPr lang="ru-RU" altLang="x-none" sz="2000" dirty="0" smtClean="0">
                <a:cs typeface="Times New Roman" panose="02020603050405020304" pitchFamily="18" charset="0"/>
              </a:rPr>
              <a:t> ё ба </a:t>
            </a:r>
            <a:r>
              <a:rPr lang="ru-RU" altLang="x-none" sz="2000" dirty="0" err="1" smtClean="0">
                <a:cs typeface="Times New Roman" panose="02020603050405020304" pitchFamily="18" charset="0"/>
              </a:rPr>
              <a:t>бозори</a:t>
            </a:r>
            <a:r>
              <a:rPr lang="ru-RU" altLang="x-none" sz="2000" dirty="0" smtClean="0">
                <a:cs typeface="Times New Roman" panose="02020603050405020304" pitchFamily="18" charset="0"/>
              </a:rPr>
              <a:t>  </a:t>
            </a:r>
            <a:r>
              <a:rPr lang="ru-RU" altLang="x-none" sz="2000" dirty="0" err="1" smtClean="0">
                <a:cs typeface="Times New Roman" panose="02020603050405020304" pitchFamily="18" charset="0"/>
              </a:rPr>
              <a:t>меҳнат</a:t>
            </a:r>
            <a:r>
              <a:rPr lang="ru-RU" altLang="x-none" sz="2000" dirty="0" smtClean="0">
                <a:cs typeface="Times New Roman" panose="02020603050405020304" pitchFamily="18" charset="0"/>
              </a:rPr>
              <a:t> </a:t>
            </a:r>
            <a:r>
              <a:rPr lang="ru-RU" altLang="x-none" sz="2000" dirty="0" err="1" smtClean="0">
                <a:cs typeface="Times New Roman" panose="02020603050405020304" pitchFamily="18" charset="0"/>
              </a:rPr>
              <a:t>мебароянд</a:t>
            </a:r>
            <a:r>
              <a:rPr lang="ru-RU" altLang="x-none" sz="2000" dirty="0" smtClean="0">
                <a:cs typeface="Times New Roman" panose="02020603050405020304" pitchFamily="18" charset="0"/>
              </a:rPr>
              <a:t> </a:t>
            </a:r>
            <a:endParaRPr lang="en-US" altLang="x-none" sz="2000" dirty="0"/>
          </a:p>
        </p:txBody>
      </p:sp>
      <p:sp>
        <p:nvSpPr>
          <p:cNvPr id="4915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altLang="x-none" sz="1400" dirty="0">
                <a:solidFill>
                  <a:schemeClr val="bg1"/>
                </a:solidFill>
                <a:latin typeface="Arial Narrow" panose="020B0606020202030204" pitchFamily="34" charset="0"/>
              </a:rPr>
              <a:t>Type the proposal name here</a:t>
            </a:r>
            <a:endParaRPr lang="en-GB" altLang="x-none" sz="1400" dirty="0"/>
          </a:p>
        </p:txBody>
      </p:sp>
    </p:spTree>
    <p:extLst>
      <p:ext uri="{BB962C8B-B14F-4D97-AF65-F5344CB8AC3E}">
        <p14:creationId xmlns:p14="http://schemas.microsoft.com/office/powerpoint/2010/main" val="2912805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err="1" smtClean="0"/>
              <a:t>Нишондиҳандаҳои</a:t>
            </a:r>
            <a:r>
              <a:rPr lang="ru-RU" dirty="0" smtClean="0"/>
              <a:t> </a:t>
            </a:r>
            <a:r>
              <a:rPr lang="ru-RU" dirty="0" err="1" smtClean="0"/>
              <a:t>натиҷагирии</a:t>
            </a:r>
            <a:r>
              <a:rPr lang="ru-RU" dirty="0" smtClean="0"/>
              <a:t> </a:t>
            </a:r>
            <a:r>
              <a:rPr lang="ru-RU" dirty="0" err="1" smtClean="0"/>
              <a:t>мобайнӣ</a:t>
            </a:r>
            <a:r>
              <a:rPr lang="ru-RU" dirty="0" smtClean="0"/>
              <a:t> </a:t>
            </a:r>
            <a:endParaRPr lang="hr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altLang="x-none" dirty="0" smtClean="0"/>
              <a:t>Он </a:t>
            </a:r>
            <a:r>
              <a:rPr lang="ru-RU" altLang="x-none" dirty="0" err="1" smtClean="0"/>
              <a:t>чиро</a:t>
            </a:r>
            <a:r>
              <a:rPr lang="ru-RU" altLang="x-none" dirty="0" smtClean="0"/>
              <a:t> </a:t>
            </a:r>
            <a:r>
              <a:rPr lang="ru-RU" altLang="x-none" dirty="0" err="1" smtClean="0"/>
              <a:t>андозагирӣ</a:t>
            </a:r>
            <a:r>
              <a:rPr lang="ru-RU" altLang="x-none" dirty="0" smtClean="0"/>
              <a:t> </a:t>
            </a:r>
            <a:r>
              <a:rPr lang="ru-RU" altLang="x-none" dirty="0" err="1" smtClean="0"/>
              <a:t>менамоянд</a:t>
            </a:r>
            <a:r>
              <a:rPr lang="ru-RU" altLang="x-none" dirty="0" smtClean="0"/>
              <a:t>, </a:t>
            </a:r>
            <a:r>
              <a:rPr lang="ru-RU" altLang="x-none" dirty="0" err="1" smtClean="0"/>
              <a:t>ки</a:t>
            </a:r>
            <a:r>
              <a:rPr lang="ru-RU" altLang="x-none" dirty="0" smtClean="0"/>
              <a:t> аз </a:t>
            </a:r>
            <a:r>
              <a:rPr lang="ru-RU" altLang="x-none" dirty="0" err="1" smtClean="0"/>
              <a:t>ҷониби</a:t>
            </a:r>
            <a:r>
              <a:rPr lang="ru-RU" altLang="x-none" dirty="0" smtClean="0"/>
              <a:t> </a:t>
            </a:r>
            <a:r>
              <a:rPr lang="ru-RU" altLang="x-none" dirty="0" err="1" smtClean="0"/>
              <a:t>вазоратҳои</a:t>
            </a:r>
            <a:r>
              <a:rPr lang="ru-RU" altLang="x-none" dirty="0" smtClean="0"/>
              <a:t> </a:t>
            </a:r>
            <a:r>
              <a:rPr lang="ru-RU" altLang="x-none" dirty="0" err="1" smtClean="0"/>
              <a:t>дахлдор</a:t>
            </a:r>
            <a:r>
              <a:rPr lang="ru-RU" altLang="x-none" dirty="0" smtClean="0"/>
              <a:t> </a:t>
            </a:r>
            <a:r>
              <a:rPr lang="ru-RU" altLang="x-none" dirty="0" err="1" smtClean="0"/>
              <a:t>иҷро</a:t>
            </a:r>
            <a:r>
              <a:rPr lang="ru-RU" altLang="x-none" dirty="0" smtClean="0"/>
              <a:t> ё </a:t>
            </a:r>
            <a:r>
              <a:rPr lang="ru-RU" altLang="x-none" dirty="0" err="1" smtClean="0"/>
              <a:t>тақдим</a:t>
            </a:r>
            <a:r>
              <a:rPr lang="ru-RU" altLang="x-none" dirty="0" smtClean="0"/>
              <a:t> </a:t>
            </a:r>
            <a:r>
              <a:rPr lang="ru-RU" altLang="x-none" dirty="0" err="1" smtClean="0"/>
              <a:t>шудааст</a:t>
            </a:r>
            <a:r>
              <a:rPr lang="tg-Cyrl-TJ" altLang="x-none" dirty="0" smtClean="0"/>
              <a:t> </a:t>
            </a:r>
            <a:endParaRPr lang="en-US" altLang="x-none" dirty="0"/>
          </a:p>
          <a:p>
            <a:pPr>
              <a:buNone/>
            </a:pPr>
            <a:r>
              <a:rPr lang="en-US" altLang="x-none" dirty="0"/>
              <a:t>  </a:t>
            </a:r>
            <a:r>
              <a:rPr lang="tg-Cyrl-TJ" altLang="x-none" dirty="0" smtClean="0"/>
              <a:t>Мисолҳо</a:t>
            </a:r>
            <a:r>
              <a:rPr lang="en-US" altLang="x-none" dirty="0" smtClean="0"/>
              <a:t>:</a:t>
            </a:r>
            <a:endParaRPr lang="en-US" altLang="x-none" dirty="0"/>
          </a:p>
          <a:p>
            <a:pPr lvl="1"/>
            <a:r>
              <a:rPr lang="ru-RU" altLang="x-none" sz="2600" dirty="0" err="1" smtClean="0"/>
              <a:t>Шумораи</a:t>
            </a:r>
            <a:r>
              <a:rPr lang="ru-RU" altLang="x-none" sz="2600" dirty="0" smtClean="0"/>
              <a:t> </a:t>
            </a:r>
            <a:r>
              <a:rPr lang="ru-RU" altLang="x-none" sz="2600" dirty="0" err="1" smtClean="0"/>
              <a:t>мизоҷони</a:t>
            </a:r>
            <a:r>
              <a:rPr lang="ru-RU" altLang="x-none" sz="2600" dirty="0" smtClean="0"/>
              <a:t> </a:t>
            </a:r>
            <a:r>
              <a:rPr lang="ru-RU" altLang="x-none" sz="2600" dirty="0" err="1" smtClean="0"/>
              <a:t>хидматрасонидашуда</a:t>
            </a:r>
            <a:r>
              <a:rPr lang="ru-RU" altLang="x-none" sz="2600" dirty="0" smtClean="0"/>
              <a:t> </a:t>
            </a:r>
            <a:r>
              <a:rPr lang="tg-Cyrl-TJ" altLang="x-none" sz="2600" dirty="0" smtClean="0"/>
              <a:t> </a:t>
            </a:r>
            <a:endParaRPr lang="hr-BA" altLang="x-none" sz="2600" dirty="0"/>
          </a:p>
          <a:p>
            <a:pPr marL="457200" lvl="1" indent="0">
              <a:buNone/>
            </a:pPr>
            <a:endParaRPr lang="en-US" altLang="x-none" sz="2600" dirty="0"/>
          </a:p>
          <a:p>
            <a:pPr lvl="1"/>
            <a:r>
              <a:rPr lang="ru-RU" altLang="x-none" sz="2600" dirty="0" err="1" smtClean="0"/>
              <a:t>Дарозии</a:t>
            </a:r>
            <a:r>
              <a:rPr lang="ru-RU" altLang="x-none" sz="2600" dirty="0" smtClean="0"/>
              <a:t> </a:t>
            </a:r>
            <a:r>
              <a:rPr lang="ru-RU" altLang="x-none" sz="2600" dirty="0" err="1" smtClean="0"/>
              <a:t>роҳи</a:t>
            </a:r>
            <a:r>
              <a:rPr lang="ru-RU" altLang="x-none" sz="2600" dirty="0" smtClean="0"/>
              <a:t> </a:t>
            </a:r>
            <a:r>
              <a:rPr lang="ru-RU" altLang="x-none" sz="2600" dirty="0" err="1" smtClean="0"/>
              <a:t>таъмиршуда</a:t>
            </a:r>
            <a:r>
              <a:rPr lang="ru-RU" altLang="x-none" sz="2600" dirty="0" smtClean="0"/>
              <a:t> </a:t>
            </a:r>
          </a:p>
          <a:p>
            <a:pPr lvl="1"/>
            <a:r>
              <a:rPr lang="ru-RU" altLang="x-none" sz="2600" dirty="0" err="1" smtClean="0"/>
              <a:t>Шумораи</a:t>
            </a:r>
            <a:r>
              <a:rPr lang="ru-RU" altLang="x-none" sz="2600" dirty="0" smtClean="0"/>
              <a:t> </a:t>
            </a:r>
            <a:r>
              <a:rPr lang="ru-RU" altLang="x-none" sz="2600" dirty="0" err="1" smtClean="0"/>
              <a:t>эмгузарониҳо</a:t>
            </a:r>
            <a:r>
              <a:rPr lang="ru-RU" altLang="x-none" sz="2600" dirty="0" smtClean="0"/>
              <a:t> (</a:t>
            </a:r>
            <a:r>
              <a:rPr lang="ru-RU" altLang="x-none" sz="2600" dirty="0" err="1" smtClean="0"/>
              <a:t>воксинаҳои</a:t>
            </a:r>
            <a:r>
              <a:rPr lang="ru-RU" altLang="x-none" sz="2600" dirty="0" smtClean="0"/>
              <a:t> карда </a:t>
            </a:r>
            <a:r>
              <a:rPr lang="ru-RU" altLang="x-none" sz="2600" dirty="0" err="1" smtClean="0"/>
              <a:t>шуда</a:t>
            </a:r>
            <a:r>
              <a:rPr lang="ru-RU" altLang="x-none" sz="2600" dirty="0" smtClean="0"/>
              <a:t>)</a:t>
            </a:r>
            <a:endParaRPr lang="en-US" altLang="x-none" sz="2600" dirty="0"/>
          </a:p>
          <a:p>
            <a:endParaRPr lang="hr-BA" dirty="0"/>
          </a:p>
        </p:txBody>
      </p:sp>
    </p:spTree>
    <p:extLst>
      <p:ext uri="{BB962C8B-B14F-4D97-AF65-F5344CB8AC3E}">
        <p14:creationId xmlns:p14="http://schemas.microsoft.com/office/powerpoint/2010/main" val="1073784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12450</TotalTime>
  <Words>1239</Words>
  <Application>Microsoft Office PowerPoint</Application>
  <PresentationFormat>Широкоэкранный</PresentationFormat>
  <Paragraphs>216</Paragraphs>
  <Slides>18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5" baseType="lpstr">
      <vt:lpstr>Arial</vt:lpstr>
      <vt:lpstr>Arial Narrow</vt:lpstr>
      <vt:lpstr>Calibri</vt:lpstr>
      <vt:lpstr>Calibri Light</vt:lpstr>
      <vt:lpstr>Times New Roman</vt:lpstr>
      <vt:lpstr>Wingdings</vt:lpstr>
      <vt:lpstr>Office Theme</vt:lpstr>
      <vt:lpstr>Сессияи 4</vt:lpstr>
      <vt:lpstr>Машғулият дар гурӯҳҳо: ҳадафҳои омӯзиш</vt:lpstr>
      <vt:lpstr>Унсурҳои калидии буҷетҳои ба натиҷа нигаронидашуда :</vt:lpstr>
      <vt:lpstr>Қадами  1: таҳияи ҳадафҳои стратегӣ барои вазорати муайяншуда </vt:lpstr>
      <vt:lpstr>  Қадами  2: Муайянкунӣ ва руйхати тадбирҳои (барномаҳо) вазоратҳои дахлдоре, ки боиси  пурра иҷрои ҳадафҳои стратегии баёншуда мегарданд </vt:lpstr>
      <vt:lpstr>Қадами 3: муайянкунии нишондиҳандаҳои муфиди натиҷагирӣ </vt:lpstr>
      <vt:lpstr>Шаклҳои нишондиҳандаҳои натиҷагирӣ </vt:lpstr>
      <vt:lpstr>Нишондиҳандаҳои натиҷагирии ниҳоӣ</vt:lpstr>
      <vt:lpstr>Нишондиҳандаҳои натиҷагирии мобайнӣ </vt:lpstr>
      <vt:lpstr>Нишондиҳандаҳои самаранокӣ </vt:lpstr>
      <vt:lpstr>Намунаҳои нишондиҳандаҳои дигари самаранокӣ </vt:lpstr>
      <vt:lpstr>Хусусиятҳои нишондиҳандаҳои муфиди натиҷагирӣ </vt:lpstr>
      <vt:lpstr>Нишондиҳандаҳои натиҷагирӣ: мулоҳизоти ниҳоӣ</vt:lpstr>
      <vt:lpstr>Нишондиҳандаҳои натиҷагирӣ : Чи муҳим аст?</vt:lpstr>
      <vt:lpstr>Қадами  4: Тақсимоти дороиҳо барои чорабиниҳои/барномаҳои мушаххас(буҷети барои соли 2016 қабулшуда) </vt:lpstr>
      <vt:lpstr>Презентация PowerPoint</vt:lpstr>
      <vt:lpstr>Кадом сабақҳоро (дарсҳо) мо метавонем гирифт?</vt:lpstr>
      <vt:lpstr>Ҳадафи ниҳоии машғулият : нуқтаи эҳтимолии вуруд барои таҳлил ва корҳо доир ба пешбурд ва ҳимоят аз ҷанбаҳои мазкур .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X250</dc:creator>
  <cp:lastModifiedBy>Uktam Dzhumaev</cp:lastModifiedBy>
  <cp:revision>452</cp:revision>
  <dcterms:created xsi:type="dcterms:W3CDTF">2017-03-28T08:27:50Z</dcterms:created>
  <dcterms:modified xsi:type="dcterms:W3CDTF">2019-02-11T04:58:19Z</dcterms:modified>
</cp:coreProperties>
</file>