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7" r:id="rId1"/>
    <p:sldMasterId id="2147483780" r:id="rId2"/>
  </p:sldMasterIdLst>
  <p:notesMasterIdLst>
    <p:notesMasterId r:id="rId9"/>
  </p:notesMasterIdLst>
  <p:sldIdLst>
    <p:sldId id="335" r:id="rId3"/>
    <p:sldId id="317" r:id="rId4"/>
    <p:sldId id="321" r:id="rId5"/>
    <p:sldId id="322" r:id="rId6"/>
    <p:sldId id="327" r:id="rId7"/>
    <p:sldId id="336" r:id="rId8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0033"/>
    <a:srgbClr val="006600"/>
    <a:srgbClr val="FDCFD4"/>
    <a:srgbClr val="660066"/>
    <a:srgbClr val="CC0000"/>
    <a:srgbClr val="9900FF"/>
    <a:srgbClr val="CC99FF"/>
    <a:srgbClr val="FF00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 autoAdjust="0"/>
    <p:restoredTop sz="99875" autoAdjust="0"/>
  </p:normalViewPr>
  <p:slideViewPr>
    <p:cSldViewPr>
      <p:cViewPr varScale="1">
        <p:scale>
          <a:sx n="58" d="100"/>
          <a:sy n="58" d="100"/>
        </p:scale>
        <p:origin x="-1013" y="-7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43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B35549B4-1EE2-4318-8778-0C9AD3D29704}" type="datetimeFigureOut">
              <a:rPr lang="ru-RU"/>
              <a:pPr>
                <a:defRPr/>
              </a:pPr>
              <a:t>09.07.2013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5F604E48-2ADE-4CB1-9F3B-6EEC80854F50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F171D9-18BA-44AB-BF91-20DBA83D1668}" type="datetimeFigureOut">
              <a:rPr lang="ru-RU"/>
              <a:pPr>
                <a:defRPr/>
              </a:pPr>
              <a:t>09.07.2013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C6A52A-D661-4BA8-A396-1F994F72021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FC0875-C382-4EDF-BF82-4601E6DD74A4}" type="datetimeFigureOut">
              <a:rPr lang="ru-RU"/>
              <a:pPr>
                <a:defRPr/>
              </a:pPr>
              <a:t>09.07.2013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153118-2E53-4A6F-B14B-6C6FD476E13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87BB10-4FA7-45A5-9CC9-A9299B4EB791}" type="datetimeFigureOut">
              <a:rPr lang="ru-RU"/>
              <a:pPr>
                <a:defRPr/>
              </a:pPr>
              <a:t>09.07.2013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58F93A-5D0B-494F-978D-AD3574FD72A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ru-RU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4D6587-1D9D-4254-AD79-0B18B2656C2F}" type="datetimeFigureOut">
              <a:rPr lang="ru-RU"/>
              <a:pPr>
                <a:defRPr/>
              </a:pPr>
              <a:t>09.07.2013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4A99EC-4225-451A-9D49-7C1B550DB15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Прямая соединительная линия 3"/>
          <p:cNvCxnSpPr/>
          <p:nvPr/>
        </p:nvCxnSpPr>
        <p:spPr>
          <a:xfrm>
            <a:off x="685800" y="4916488"/>
            <a:ext cx="7924800" cy="4762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F9A6B2-2E99-40C5-9D8A-2D7FC48B33F9}" type="datetimeFigureOut">
              <a:rPr lang="ru-RU"/>
              <a:pPr>
                <a:defRPr/>
              </a:pPr>
              <a:t>09.07.2013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D7C3FA-848F-485A-8DC4-A06747944766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Прямая соединительная линия 6"/>
          <p:cNvCxnSpPr/>
          <p:nvPr/>
        </p:nvCxnSpPr>
        <p:spPr>
          <a:xfrm>
            <a:off x="563563" y="2179638"/>
            <a:ext cx="3748087" cy="1587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>
            <a:off x="4754563" y="2179638"/>
            <a:ext cx="3749675" cy="1587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73E5AD-B206-48FE-BB63-689EFEC40B08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  <p:sp>
        <p:nvSpPr>
          <p:cNvPr id="10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Дата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C8F89B-16D5-41A0-85B7-D59F57C3DEC8}" type="datetimeFigureOut">
              <a:rPr lang="ru-RU"/>
              <a:pPr>
                <a:defRPr/>
              </a:pPr>
              <a:t>09.07.2013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3EC656-7CC4-46BF-B512-4AA411778E92}" type="datetimeFigureOut">
              <a:rPr lang="ru-RU"/>
              <a:pPr>
                <a:defRPr/>
              </a:pPr>
              <a:t>09.07.2013</a:t>
            </a:fld>
            <a:endParaRPr lang="ru-RU" dirty="0"/>
          </a:p>
        </p:txBody>
      </p:sp>
      <p:sp>
        <p:nvSpPr>
          <p:cNvPr id="6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2DBDEC-FE44-46DD-A0D2-B5D267539C76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  <p:sp>
        <p:nvSpPr>
          <p:cNvPr id="7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pPr lvl="0"/>
            <a:r>
              <a:rPr lang="ru-RU" noProof="0" dirty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BE91C9-4F39-4AFC-8C39-89B23FA31AB5}" type="datetimeFigureOut">
              <a:rPr lang="ru-RU"/>
              <a:pPr>
                <a:defRPr/>
              </a:pPr>
              <a:t>09.07.2013</a:t>
            </a:fld>
            <a:endParaRPr lang="ru-RU" dirty="0"/>
          </a:p>
        </p:txBody>
      </p:sp>
      <p:sp>
        <p:nvSpPr>
          <p:cNvPr id="6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BD7FF7-23E9-47AA-AEEA-FFB671D6CDD2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  <p:sp>
        <p:nvSpPr>
          <p:cNvPr id="7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222680-C566-45B2-8962-5C5DECF19FCF}" type="datetimeFigureOut">
              <a:rPr lang="ru-RU"/>
              <a:pPr>
                <a:defRPr/>
              </a:pPr>
              <a:t>09.07.2013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EF96BE-84E4-485C-8798-9FFBADC77C2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5843CE-B9F5-4577-94BB-B3C74B34109E}" type="datetimeFigureOut">
              <a:rPr lang="ru-RU"/>
              <a:pPr>
                <a:defRPr/>
              </a:pPr>
              <a:t>09.07.2013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032BF0-1E70-4339-9EC6-E3BC2E5466D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E740A0-989F-4266-A342-61D8E479D4B4}" type="datetimeFigureOut">
              <a:rPr lang="ru-RU"/>
              <a:pPr>
                <a:defRPr/>
              </a:pPr>
              <a:t>09.07.2013</a:t>
            </a:fld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28955D-054D-4809-A943-089567A954E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79716E-B25C-4181-9C06-0AEC57E40B4A}" type="datetimeFigureOut">
              <a:rPr lang="ru-RU"/>
              <a:pPr>
                <a:defRPr/>
              </a:pPr>
              <a:t>09.07.2013</a:t>
            </a:fld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F0DCF5-0258-40DC-A66E-E9F39266EE1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89EDB4-DF19-4E05-A739-B824874954C4}" type="datetimeFigureOut">
              <a:rPr lang="ru-RU"/>
              <a:pPr>
                <a:defRPr/>
              </a:pPr>
              <a:t>09.07.2013</a:t>
            </a:fld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AE730E-4F2D-4BF7-8A4D-68AEEADC2FF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803E16-9B49-4BD1-9094-31F0FEFB659E}" type="datetimeFigureOut">
              <a:rPr lang="ru-RU"/>
              <a:pPr>
                <a:defRPr/>
              </a:pPr>
              <a:t>09.07.2013</a:t>
            </a:fld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3A6607-B45D-4599-8550-C9886B05958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AA8E28-BAA7-42FF-8351-F8115E2F71BF}" type="datetimeFigureOut">
              <a:rPr lang="ru-RU"/>
              <a:pPr>
                <a:defRPr/>
              </a:pPr>
              <a:t>09.07.2013</a:t>
            </a:fld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58A1CE-775C-4A88-9320-B9E76BB1CA5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113434-EA33-4D21-9D5F-C4AEA5947046}" type="datetimeFigureOut">
              <a:rPr lang="ru-RU"/>
              <a:pPr>
                <a:defRPr/>
              </a:pPr>
              <a:t>09.07.2013</a:t>
            </a:fld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846EFB-E4A4-4D10-8CC3-096C5323E40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1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rotWithShape="0">
          <a:gsLst>
            <a:gs pos="0">
              <a:srgbClr val="FFF3F3"/>
            </a:gs>
            <a:gs pos="100000">
              <a:srgbClr val="FFCCCC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5466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cs typeface="+mn-cs"/>
              </a:defRPr>
            </a:lvl1pPr>
          </a:lstStyle>
          <a:p>
            <a:pPr>
              <a:defRPr/>
            </a:pPr>
            <a:fld id="{11424CBC-0D84-4F68-A05B-8BDEFB662BA2}" type="datetimeFigureOut">
              <a:rPr lang="ru-RU"/>
              <a:pPr>
                <a:defRPr/>
              </a:pPr>
              <a:t>09.07.2013</a:t>
            </a:fld>
            <a:endParaRPr lang="ru-RU"/>
          </a:p>
        </p:txBody>
      </p:sp>
      <p:sp>
        <p:nvSpPr>
          <p:cNvPr id="45466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5466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cs typeface="+mn-cs"/>
              </a:defRPr>
            </a:lvl1pPr>
          </a:lstStyle>
          <a:p>
            <a:pPr>
              <a:defRPr/>
            </a:pPr>
            <a:fld id="{B9EF73A0-5E6F-4D7C-8CBC-47EA4F3FD71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4" r:id="rId1"/>
    <p:sldLayoutId id="2147483793" r:id="rId2"/>
    <p:sldLayoutId id="2147483792" r:id="rId3"/>
    <p:sldLayoutId id="2147483791" r:id="rId4"/>
    <p:sldLayoutId id="2147483790" r:id="rId5"/>
    <p:sldLayoutId id="2147483789" r:id="rId6"/>
    <p:sldLayoutId id="2147483788" r:id="rId7"/>
    <p:sldLayoutId id="2147483787" r:id="rId8"/>
    <p:sldLayoutId id="2147483786" r:id="rId9"/>
    <p:sldLayoutId id="2147483785" r:id="rId10"/>
    <p:sldLayoutId id="2147483784" r:id="rId11"/>
    <p:sldLayoutId id="2147483783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rotWithShape="0">
          <a:gsLst>
            <a:gs pos="0">
              <a:srgbClr val="FFF3F3"/>
            </a:gs>
            <a:gs pos="100000">
              <a:srgbClr val="FFCCCC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Текст 8"/>
          <p:cNvSpPr>
            <a:spLocks noGrp="1"/>
          </p:cNvSpPr>
          <p:nvPr>
            <p:ph type="body" idx="1"/>
          </p:nvPr>
        </p:nvSpPr>
        <p:spPr bwMode="auto">
          <a:xfrm>
            <a:off x="457200" y="1447800"/>
            <a:ext cx="8229600" cy="4678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7" name="Дата 7"/>
          <p:cNvSpPr>
            <a:spLocks noGrp="1"/>
          </p:cNvSpPr>
          <p:nvPr>
            <p:ph type="dt" sz="half" idx="2"/>
          </p:nvPr>
        </p:nvSpPr>
        <p:spPr>
          <a:xfrm>
            <a:off x="5791200" y="6203950"/>
            <a:ext cx="2590800" cy="384175"/>
          </a:xfrm>
          <a:prstGeom prst="rect">
            <a:avLst/>
          </a:prstGeom>
        </p:spPr>
        <p:txBody>
          <a:bodyPr vert="horz" anchor="ctr" anchorCtr="0"/>
          <a:lstStyle>
            <a:lvl1pPr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2F94785-EA92-4AA8-80F5-991E0460A4EB}" type="datetimeFigureOut">
              <a:rPr lang="ru-RU"/>
              <a:pPr>
                <a:defRPr/>
              </a:pPr>
              <a:t>09.07.2013</a:t>
            </a:fld>
            <a:endParaRPr lang="ru-RU" dirty="0"/>
          </a:p>
        </p:txBody>
      </p:sp>
      <p:sp>
        <p:nvSpPr>
          <p:cNvPr id="8" name="Номер слайда 8"/>
          <p:cNvSpPr>
            <a:spLocks noGrp="1"/>
          </p:cNvSpPr>
          <p:nvPr>
            <p:ph type="sldNum" sz="quarter" idx="4"/>
          </p:nvPr>
        </p:nvSpPr>
        <p:spPr>
          <a:xfrm>
            <a:off x="8410575" y="6181725"/>
            <a:ext cx="609600" cy="457200"/>
          </a:xfrm>
          <a:prstGeom prst="rect">
            <a:avLst/>
          </a:prstGeom>
        </p:spPr>
        <p:txBody>
          <a:bodyPr vert="horz" lIns="0" tIns="0" rIns="0" bIns="0" anchor="ctr" anchorCtr="0">
            <a:noAutofit/>
          </a:bodyPr>
          <a:lstStyle>
            <a:lvl1pPr algn="ctr" fontAlgn="auto">
              <a:spcBef>
                <a:spcPts val="0"/>
              </a:spcBef>
              <a:spcAft>
                <a:spcPts val="0"/>
              </a:spcAft>
              <a:defRPr sz="16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0924287-5BCB-4C5F-B607-30177CE9DA6E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  <p:sp>
        <p:nvSpPr>
          <p:cNvPr id="11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6203950"/>
            <a:ext cx="3581400" cy="384175"/>
          </a:xfrm>
          <a:prstGeom prst="rect">
            <a:avLst/>
          </a:prstGeom>
        </p:spPr>
        <p:txBody>
          <a:bodyPr vert="horz" anchor="ctr" anchorCtr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97" r:id="rId1"/>
    <p:sldLayoutId id="2147483798" r:id="rId2"/>
    <p:sldLayoutId id="2147483796" r:id="rId3"/>
    <p:sldLayoutId id="2147483795" r:id="rId4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lang="en-US" sz="4200" kern="1200" spc="-10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Arial" charset="0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entury Gothic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entury Gothic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entury Gothic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entury Gothic" pitchFamily="34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2"/>
        </a:buClr>
        <a:buSzPct val="85000"/>
        <a:buFont typeface="Wingdings 2" pitchFamily="18" charset="2"/>
        <a:buChar char=""/>
        <a:defRPr sz="2600" kern="1200">
          <a:solidFill>
            <a:schemeClr val="tx1"/>
          </a:solidFill>
          <a:latin typeface="Arial" charset="0"/>
          <a:ea typeface="+mn-ea"/>
          <a:cs typeface="+mn-cs"/>
        </a:defRPr>
      </a:lvl1pPr>
      <a:lvl2pPr marL="639763" indent="-273050" algn="l" rtl="0" eaLnBrk="0" fontAlgn="base" hangingPunct="0">
        <a:spcBef>
          <a:spcPts val="300"/>
        </a:spcBef>
        <a:spcAft>
          <a:spcPct val="0"/>
        </a:spcAft>
        <a:buClr>
          <a:srgbClr val="008ABF"/>
        </a:buClr>
        <a:buSzPct val="85000"/>
        <a:buFont typeface="Wingdings 2" pitchFamily="18" charset="2"/>
        <a:buChar char=""/>
        <a:defRPr sz="2400" kern="1200">
          <a:solidFill>
            <a:schemeClr val="tx2"/>
          </a:solidFill>
          <a:latin typeface="Arial" charset="0"/>
          <a:ea typeface="+mn-ea"/>
          <a:cs typeface="+mn-cs"/>
        </a:defRPr>
      </a:lvl2pPr>
      <a:lvl3pPr marL="1004888" indent="-228600" algn="l" rtl="0" eaLnBrk="0" fontAlgn="base" hangingPunct="0">
        <a:spcBef>
          <a:spcPts val="300"/>
        </a:spcBef>
        <a:spcAft>
          <a:spcPct val="0"/>
        </a:spcAft>
        <a:buClr>
          <a:srgbClr val="00729F"/>
        </a:buClr>
        <a:buSzPct val="85000"/>
        <a:buFont typeface="Wingdings 2" pitchFamily="18" charset="2"/>
        <a:buChar char=""/>
        <a:defRPr sz="2100" kern="1200">
          <a:solidFill>
            <a:schemeClr val="tx1"/>
          </a:solidFill>
          <a:latin typeface="Arial" charset="0"/>
          <a:ea typeface="+mn-ea"/>
          <a:cs typeface="+mn-cs"/>
        </a:defRPr>
      </a:lvl3pPr>
      <a:lvl4pPr marL="1279525" indent="-228600" algn="l" rtl="0" eaLnBrk="0" fontAlgn="base" hangingPunct="0">
        <a:spcBef>
          <a:spcPts val="300"/>
        </a:spcBef>
        <a:spcAft>
          <a:spcPct val="0"/>
        </a:spcAft>
        <a:buClr>
          <a:srgbClr val="008ABF"/>
        </a:buClr>
        <a:buSzPct val="85000"/>
        <a:buFont typeface="Wingdings 2" pitchFamily="18" charset="2"/>
        <a:buChar char=""/>
        <a:defRPr sz="1900" kern="1200">
          <a:solidFill>
            <a:schemeClr val="tx1"/>
          </a:solidFill>
          <a:latin typeface="Arial" charset="0"/>
          <a:ea typeface="+mn-ea"/>
          <a:cs typeface="+mn-cs"/>
        </a:defRPr>
      </a:lvl4pPr>
      <a:lvl5pPr marL="1554163" indent="-228600" algn="l" rtl="0" eaLnBrk="0" fontAlgn="base" hangingPunct="0">
        <a:spcBef>
          <a:spcPts val="338"/>
        </a:spcBef>
        <a:spcAft>
          <a:spcPct val="0"/>
        </a:spcAft>
        <a:buClr>
          <a:srgbClr val="008ABF"/>
        </a:buClr>
        <a:buSzPct val="85000"/>
        <a:buFont typeface="Wingdings 2" pitchFamily="18" charset="2"/>
        <a:buChar char=""/>
        <a:defRPr sz="1600" kern="1200">
          <a:solidFill>
            <a:schemeClr val="tx1"/>
          </a:solidFill>
          <a:latin typeface="Arial" charset="0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6578" name="Rectangle 2"/>
          <p:cNvSpPr>
            <a:spLocks noChangeArrowheads="1"/>
          </p:cNvSpPr>
          <p:nvPr/>
        </p:nvSpPr>
        <p:spPr bwMode="auto">
          <a:xfrm>
            <a:off x="0" y="188913"/>
            <a:ext cx="9144000" cy="503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anchor="ctr"/>
          <a:lstStyle/>
          <a:p>
            <a:pPr algn="ctr">
              <a:defRPr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cs typeface="+mn-cs"/>
              </a:rPr>
              <a:t>The fundamentals of English grammar</a:t>
            </a:r>
            <a:r>
              <a:rPr lang="en-US" sz="2800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cs typeface="+mn-cs"/>
              </a:rPr>
              <a:t> </a:t>
            </a:r>
            <a:endParaRPr lang="ru-RU" sz="2800" b="1" i="1" dirty="0">
              <a:solidFill>
                <a:srgbClr val="99003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otype Corsiva" pitchFamily="66" charset="0"/>
              <a:cs typeface="+mn-cs"/>
            </a:endParaRPr>
          </a:p>
        </p:txBody>
      </p:sp>
      <p:pic>
        <p:nvPicPr>
          <p:cNvPr id="536595" name="Picture 19" descr="BS00554_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588125" y="3644900"/>
            <a:ext cx="2316163" cy="289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3" name="Picture 20" descr="9-181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0825" y="908050"/>
            <a:ext cx="2622550" cy="2881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36597" name="Text Box 21"/>
          <p:cNvSpPr txBox="1">
            <a:spLocks noChangeArrowheads="1"/>
          </p:cNvSpPr>
          <p:nvPr/>
        </p:nvSpPr>
        <p:spPr bwMode="auto">
          <a:xfrm>
            <a:off x="3059113" y="1773238"/>
            <a:ext cx="5564187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5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cs typeface="+mn-cs"/>
              </a:rPr>
              <a:t>The Past Simple Tense</a:t>
            </a:r>
            <a:endParaRPr lang="ru-RU" sz="5400" b="1" dirty="0">
              <a:solidFill>
                <a:srgbClr val="99003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otype Corsiva" pitchFamily="66" charset="0"/>
              <a:cs typeface="+mn-cs"/>
            </a:endParaRPr>
          </a:p>
        </p:txBody>
      </p:sp>
    </p:spTree>
  </p:cSld>
  <p:clrMapOvr>
    <a:masterClrMapping/>
  </p:clrMapOvr>
  <p:transition spd="med"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65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5365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5365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0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6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365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49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57200" y="44450"/>
            <a:ext cx="8229600" cy="927100"/>
          </a:xfrm>
        </p:spPr>
        <p:txBody>
          <a:bodyPr/>
          <a:lstStyle/>
          <a:p>
            <a:pPr eaLnBrk="1" hangingPunct="1"/>
            <a:r>
              <a:rPr lang="en-US" sz="2800" b="1" smtClean="0">
                <a:solidFill>
                  <a:srgbClr val="CC0000"/>
                </a:solidFill>
                <a:latin typeface="Bookman Old Style" pitchFamily="18" charset="0"/>
              </a:rPr>
              <a:t>The Past Simple Tense</a:t>
            </a:r>
            <a:br>
              <a:rPr lang="en-US" sz="2800" b="1" smtClean="0">
                <a:solidFill>
                  <a:srgbClr val="CC0000"/>
                </a:solidFill>
                <a:latin typeface="Bookman Old Style" pitchFamily="18" charset="0"/>
              </a:rPr>
            </a:br>
            <a:r>
              <a:rPr lang="en-US" sz="2000" b="1" smtClean="0">
                <a:solidFill>
                  <a:srgbClr val="CC0000"/>
                </a:solidFill>
                <a:latin typeface="Bookman Old Style" pitchFamily="18" charset="0"/>
              </a:rPr>
              <a:t>(</a:t>
            </a:r>
            <a:r>
              <a:rPr lang="ru-RU" sz="2000" b="1" smtClean="0">
                <a:solidFill>
                  <a:srgbClr val="CC0000"/>
                </a:solidFill>
                <a:latin typeface="Bookman Old Style" pitchFamily="18" charset="0"/>
              </a:rPr>
              <a:t>Прошедшее простое время</a:t>
            </a:r>
            <a:r>
              <a:rPr lang="en-US" sz="2000" b="1" smtClean="0">
                <a:solidFill>
                  <a:srgbClr val="CC0000"/>
                </a:solidFill>
                <a:latin typeface="Bookman Old Style" pitchFamily="18" charset="0"/>
              </a:rPr>
              <a:t>)</a:t>
            </a:r>
            <a:endParaRPr lang="ru-RU" sz="2000" b="1" smtClean="0">
              <a:solidFill>
                <a:srgbClr val="FF3300"/>
              </a:solidFill>
              <a:latin typeface="Bookman Old Style" pitchFamily="18" charset="0"/>
            </a:endParaRPr>
          </a:p>
        </p:txBody>
      </p:sp>
      <p:sp>
        <p:nvSpPr>
          <p:cNvPr id="21506" name="Text Box 4"/>
          <p:cNvSpPr txBox="1">
            <a:spLocks noChangeArrowheads="1"/>
          </p:cNvSpPr>
          <p:nvPr/>
        </p:nvSpPr>
        <p:spPr bwMode="auto">
          <a:xfrm>
            <a:off x="1908175" y="5516563"/>
            <a:ext cx="5048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/>
          </a:p>
        </p:txBody>
      </p:sp>
      <p:pic>
        <p:nvPicPr>
          <p:cNvPr id="21507" name="Picture 12" descr="j043265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08888" y="5170488"/>
            <a:ext cx="1427162" cy="1427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4509" name="Text Box 13"/>
          <p:cNvSpPr txBox="1">
            <a:spLocks noChangeArrowheads="1"/>
          </p:cNvSpPr>
          <p:nvPr/>
        </p:nvSpPr>
        <p:spPr bwMode="auto">
          <a:xfrm>
            <a:off x="539750" y="5229225"/>
            <a:ext cx="6696075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entury Gothic" pitchFamily="34" charset="0"/>
              </a:defRPr>
            </a:lvl1pPr>
            <a:lvl2pPr marL="885825" indent="-342900">
              <a:defRPr>
                <a:solidFill>
                  <a:schemeClr val="tx1"/>
                </a:solidFill>
                <a:latin typeface="Century Gothic" pitchFamily="34" charset="0"/>
              </a:defRPr>
            </a:lvl2pPr>
            <a:lvl3pPr marL="1408113" indent="-342900">
              <a:defRPr>
                <a:solidFill>
                  <a:schemeClr val="tx1"/>
                </a:solidFill>
                <a:latin typeface="Century Gothic" pitchFamily="34" charset="0"/>
              </a:defRPr>
            </a:lvl3pPr>
            <a:lvl4pPr marL="1930400" indent="-342900">
              <a:defRPr>
                <a:solidFill>
                  <a:schemeClr val="tx1"/>
                </a:solidFill>
                <a:latin typeface="Century Gothic" pitchFamily="34" charset="0"/>
              </a:defRPr>
            </a:lvl4pPr>
            <a:lvl5pPr marL="2452688" indent="-342900">
              <a:defRPr>
                <a:solidFill>
                  <a:schemeClr val="tx1"/>
                </a:solidFill>
                <a:latin typeface="Century Gothic" pitchFamily="34" charset="0"/>
              </a:defRPr>
            </a:lvl5pPr>
            <a:lvl6pPr marL="2909888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6pPr>
            <a:lvl7pPr marL="3367088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7pPr>
            <a:lvl8pPr marL="3824288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8pPr>
            <a:lvl9pPr marL="4281488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9pPr>
          </a:lstStyle>
          <a:p>
            <a:pPr algn="just">
              <a:defRPr/>
            </a:pPr>
            <a:r>
              <a:rPr lang="en-US" sz="2200" b="1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onotype Corsiva" pitchFamily="66" charset="0"/>
                <a:cs typeface="+mn-cs"/>
              </a:rPr>
              <a:t>The Past Simple Tense</a:t>
            </a:r>
            <a:r>
              <a:rPr lang="ru-RU" sz="2200" b="1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onotype Corsiva" pitchFamily="66" charset="0"/>
                <a:cs typeface="+mn-cs"/>
              </a:rPr>
              <a:t> обозначает действие, произошедшее в прошлом и </a:t>
            </a:r>
            <a:r>
              <a:rPr lang="ru-RU" sz="2200" b="1" dirty="0" smtClean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onotype Corsiva" pitchFamily="66" charset="0"/>
                <a:cs typeface="+mn-cs"/>
              </a:rPr>
              <a:t>не имеющее </a:t>
            </a:r>
            <a:r>
              <a:rPr lang="ru-RU" sz="2200" b="1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onotype Corsiva" pitchFamily="66" charset="0"/>
                <a:cs typeface="+mn-cs"/>
              </a:rPr>
              <a:t>отношения к настоящему.</a:t>
            </a:r>
            <a:endParaRPr lang="ru-RU" dirty="0">
              <a:latin typeface="Arial" charset="0"/>
              <a:cs typeface="+mn-cs"/>
            </a:endParaRPr>
          </a:p>
        </p:txBody>
      </p:sp>
      <p:sp>
        <p:nvSpPr>
          <p:cNvPr id="234511" name="Line 15"/>
          <p:cNvSpPr>
            <a:spLocks noChangeShapeType="1"/>
          </p:cNvSpPr>
          <p:nvPr/>
        </p:nvSpPr>
        <p:spPr bwMode="auto">
          <a:xfrm flipH="1">
            <a:off x="2771775" y="981075"/>
            <a:ext cx="863600" cy="576263"/>
          </a:xfrm>
          <a:prstGeom prst="line">
            <a:avLst/>
          </a:prstGeom>
          <a:noFill/>
          <a:ln w="19050">
            <a:solidFill>
              <a:schemeClr val="bg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34512" name="Line 16"/>
          <p:cNvSpPr>
            <a:spLocks noChangeShapeType="1"/>
          </p:cNvSpPr>
          <p:nvPr/>
        </p:nvSpPr>
        <p:spPr bwMode="auto">
          <a:xfrm>
            <a:off x="5580063" y="981075"/>
            <a:ext cx="863600" cy="576263"/>
          </a:xfrm>
          <a:prstGeom prst="line">
            <a:avLst/>
          </a:prstGeom>
          <a:noFill/>
          <a:ln w="19050">
            <a:solidFill>
              <a:schemeClr val="bg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34513" name="Text Box 17"/>
          <p:cNvSpPr txBox="1">
            <a:spLocks noChangeArrowheads="1"/>
          </p:cNvSpPr>
          <p:nvPr/>
        </p:nvSpPr>
        <p:spPr bwMode="auto">
          <a:xfrm>
            <a:off x="1516063" y="1635125"/>
            <a:ext cx="2713037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ru-RU" b="1">
                <a:solidFill>
                  <a:schemeClr val="hlink"/>
                </a:solidFill>
              </a:rPr>
              <a:t>Правильные глаголы </a:t>
            </a:r>
            <a:endParaRPr lang="en-US" b="1">
              <a:solidFill>
                <a:schemeClr val="hlink"/>
              </a:solidFill>
            </a:endParaRPr>
          </a:p>
          <a:p>
            <a:pPr algn="ctr"/>
            <a:r>
              <a:rPr lang="ru-RU" b="1">
                <a:solidFill>
                  <a:schemeClr val="hlink"/>
                </a:solidFill>
              </a:rPr>
              <a:t>(</a:t>
            </a:r>
            <a:r>
              <a:rPr lang="en-US" b="1">
                <a:solidFill>
                  <a:schemeClr val="hlink"/>
                </a:solidFill>
              </a:rPr>
              <a:t>regular verbs</a:t>
            </a:r>
            <a:r>
              <a:rPr lang="ru-RU" b="1">
                <a:solidFill>
                  <a:schemeClr val="hlink"/>
                </a:solidFill>
              </a:rPr>
              <a:t>)</a:t>
            </a:r>
          </a:p>
        </p:txBody>
      </p:sp>
      <p:sp>
        <p:nvSpPr>
          <p:cNvPr id="234514" name="Text Box 18"/>
          <p:cNvSpPr txBox="1">
            <a:spLocks noChangeArrowheads="1"/>
          </p:cNvSpPr>
          <p:nvPr/>
        </p:nvSpPr>
        <p:spPr bwMode="auto">
          <a:xfrm>
            <a:off x="5087938" y="1628775"/>
            <a:ext cx="29781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ru-RU" b="1">
                <a:solidFill>
                  <a:schemeClr val="hlink"/>
                </a:solidFill>
              </a:rPr>
              <a:t>Неправильные глаголы </a:t>
            </a:r>
            <a:endParaRPr lang="en-US" b="1">
              <a:solidFill>
                <a:schemeClr val="hlink"/>
              </a:solidFill>
            </a:endParaRPr>
          </a:p>
          <a:p>
            <a:pPr algn="ctr"/>
            <a:r>
              <a:rPr lang="ru-RU" b="1">
                <a:solidFill>
                  <a:schemeClr val="hlink"/>
                </a:solidFill>
              </a:rPr>
              <a:t>(</a:t>
            </a:r>
            <a:r>
              <a:rPr lang="en-US" b="1">
                <a:solidFill>
                  <a:schemeClr val="hlink"/>
                </a:solidFill>
              </a:rPr>
              <a:t>irregular verbs</a:t>
            </a:r>
            <a:r>
              <a:rPr lang="ru-RU" b="1">
                <a:solidFill>
                  <a:schemeClr val="hlink"/>
                </a:solidFill>
              </a:rPr>
              <a:t>)</a:t>
            </a:r>
          </a:p>
        </p:txBody>
      </p:sp>
      <p:sp>
        <p:nvSpPr>
          <p:cNvPr id="234515" name="Text Box 19"/>
          <p:cNvSpPr txBox="1">
            <a:spLocks noChangeArrowheads="1"/>
          </p:cNvSpPr>
          <p:nvPr/>
        </p:nvSpPr>
        <p:spPr bwMode="auto">
          <a:xfrm>
            <a:off x="1908175" y="3141663"/>
            <a:ext cx="180022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b="1">
                <a:solidFill>
                  <a:srgbClr val="990033"/>
                </a:solidFill>
              </a:rPr>
              <a:t>V</a:t>
            </a:r>
            <a:r>
              <a:rPr lang="ru-RU" sz="4000" b="1">
                <a:solidFill>
                  <a:srgbClr val="990033"/>
                </a:solidFill>
              </a:rPr>
              <a:t> + </a:t>
            </a:r>
            <a:r>
              <a:rPr lang="en-US" sz="3200" b="1">
                <a:solidFill>
                  <a:srgbClr val="990033"/>
                </a:solidFill>
              </a:rPr>
              <a:t>ed</a:t>
            </a:r>
            <a:endParaRPr lang="ru-RU" sz="3200" b="1">
              <a:solidFill>
                <a:srgbClr val="990033"/>
              </a:solidFill>
            </a:endParaRPr>
          </a:p>
        </p:txBody>
      </p:sp>
      <p:sp>
        <p:nvSpPr>
          <p:cNvPr id="234516" name="Text Box 20"/>
          <p:cNvSpPr txBox="1">
            <a:spLocks noChangeArrowheads="1"/>
          </p:cNvSpPr>
          <p:nvPr/>
        </p:nvSpPr>
        <p:spPr bwMode="auto">
          <a:xfrm>
            <a:off x="5651500" y="3141663"/>
            <a:ext cx="180022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b="1">
                <a:solidFill>
                  <a:srgbClr val="990033"/>
                </a:solidFill>
              </a:rPr>
              <a:t>V</a:t>
            </a:r>
            <a:r>
              <a:rPr lang="en-US" sz="2400" b="1">
                <a:solidFill>
                  <a:srgbClr val="990033"/>
                </a:solidFill>
              </a:rPr>
              <a:t>2</a:t>
            </a:r>
            <a:endParaRPr lang="ru-RU" sz="2400" b="1">
              <a:solidFill>
                <a:srgbClr val="990033"/>
              </a:solidFill>
            </a:endParaRPr>
          </a:p>
        </p:txBody>
      </p:sp>
      <p:sp>
        <p:nvSpPr>
          <p:cNvPr id="234517" name="AutoShape 21"/>
          <p:cNvSpPr>
            <a:spLocks noChangeArrowheads="1"/>
          </p:cNvSpPr>
          <p:nvPr/>
        </p:nvSpPr>
        <p:spPr bwMode="auto">
          <a:xfrm>
            <a:off x="7308850" y="2781300"/>
            <a:ext cx="1490663" cy="936625"/>
          </a:xfrm>
          <a:prstGeom prst="wedgeRectCallout">
            <a:avLst>
              <a:gd name="adj1" fmla="val -124759"/>
              <a:gd name="adj2" fmla="val -6102"/>
            </a:avLst>
          </a:prstGeom>
          <a:solidFill>
            <a:srgbClr val="FDCFD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1600" b="1">
                <a:solidFill>
                  <a:srgbClr val="990033"/>
                </a:solidFill>
              </a:rPr>
              <a:t>V</a:t>
            </a:r>
            <a:r>
              <a:rPr lang="en-US" sz="1000" b="1">
                <a:solidFill>
                  <a:srgbClr val="990033"/>
                </a:solidFill>
              </a:rPr>
              <a:t>2</a:t>
            </a:r>
            <a:r>
              <a:rPr lang="en-US" sz="1600" b="1">
                <a:solidFill>
                  <a:srgbClr val="990033"/>
                </a:solidFill>
              </a:rPr>
              <a:t> – </a:t>
            </a:r>
            <a:r>
              <a:rPr lang="ru-RU" sz="1600" b="1">
                <a:solidFill>
                  <a:srgbClr val="990033"/>
                </a:solidFill>
              </a:rPr>
              <a:t>вторая форма глагола</a:t>
            </a:r>
          </a:p>
        </p:txBody>
      </p:sp>
      <p:sp>
        <p:nvSpPr>
          <p:cNvPr id="234520" name="Text Box 24"/>
          <p:cNvSpPr txBox="1">
            <a:spLocks noChangeArrowheads="1"/>
          </p:cNvSpPr>
          <p:nvPr/>
        </p:nvSpPr>
        <p:spPr bwMode="auto">
          <a:xfrm>
            <a:off x="1403350" y="4005263"/>
            <a:ext cx="2749550" cy="369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i="1" dirty="0">
                <a:latin typeface="Trebuchet MS" pitchFamily="34" charset="0"/>
                <a:cs typeface="+mn-cs"/>
              </a:rPr>
              <a:t>Julia </a:t>
            </a:r>
            <a:r>
              <a:rPr lang="en-US" b="1" i="1" dirty="0">
                <a:solidFill>
                  <a:schemeClr val="accent6"/>
                </a:solidFill>
                <a:latin typeface="Trebuchet MS" pitchFamily="34" charset="0"/>
                <a:cs typeface="+mn-cs"/>
              </a:rPr>
              <a:t>walk</a:t>
            </a:r>
            <a:r>
              <a:rPr lang="en-US" b="1" i="1" dirty="0">
                <a:solidFill>
                  <a:srgbClr val="FF0000"/>
                </a:solidFill>
                <a:latin typeface="Trebuchet MS" pitchFamily="34" charset="0"/>
                <a:cs typeface="+mn-cs"/>
              </a:rPr>
              <a:t>ed</a:t>
            </a:r>
            <a:r>
              <a:rPr lang="en-US" i="1" dirty="0">
                <a:latin typeface="Trebuchet MS" pitchFamily="34" charset="0"/>
                <a:cs typeface="+mn-cs"/>
              </a:rPr>
              <a:t> in the park</a:t>
            </a:r>
            <a:endParaRPr lang="ru-RU" i="1" dirty="0">
              <a:latin typeface="Trebuchet MS" pitchFamily="34" charset="0"/>
              <a:cs typeface="+mn-cs"/>
            </a:endParaRPr>
          </a:p>
        </p:txBody>
      </p:sp>
      <p:sp>
        <p:nvSpPr>
          <p:cNvPr id="234521" name="Text Box 25"/>
          <p:cNvSpPr txBox="1">
            <a:spLocks noChangeArrowheads="1"/>
          </p:cNvSpPr>
          <p:nvPr/>
        </p:nvSpPr>
        <p:spPr bwMode="auto">
          <a:xfrm>
            <a:off x="4859338" y="4005263"/>
            <a:ext cx="3754437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i="1">
                <a:latin typeface="Trebuchet MS" pitchFamily="34" charset="0"/>
              </a:rPr>
              <a:t>He </a:t>
            </a:r>
            <a:r>
              <a:rPr lang="en-US" b="1" i="1">
                <a:solidFill>
                  <a:srgbClr val="FF0000"/>
                </a:solidFill>
                <a:latin typeface="Trebuchet MS" pitchFamily="34" charset="0"/>
              </a:rPr>
              <a:t>took</a:t>
            </a:r>
            <a:r>
              <a:rPr lang="en-US" i="1">
                <a:latin typeface="Trebuchet MS" pitchFamily="34" charset="0"/>
              </a:rPr>
              <a:t> the book from the library</a:t>
            </a:r>
            <a:endParaRPr lang="ru-RU" i="1">
              <a:latin typeface="Trebuchet MS" pitchFamily="34" charset="0"/>
            </a:endParaRPr>
          </a:p>
        </p:txBody>
      </p:sp>
      <p:sp>
        <p:nvSpPr>
          <p:cNvPr id="234522" name="AutoShape 26"/>
          <p:cNvSpPr>
            <a:spLocks noChangeArrowheads="1"/>
          </p:cNvSpPr>
          <p:nvPr/>
        </p:nvSpPr>
        <p:spPr bwMode="auto">
          <a:xfrm>
            <a:off x="2484438" y="2349500"/>
            <a:ext cx="360362" cy="719138"/>
          </a:xfrm>
          <a:prstGeom prst="downArrow">
            <a:avLst>
              <a:gd name="adj1" fmla="val 50000"/>
              <a:gd name="adj2" fmla="val 49890"/>
            </a:avLst>
          </a:prstGeom>
          <a:ln>
            <a:headEnd/>
            <a:tailEnd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none" anchor="ctr"/>
          <a:lstStyle/>
          <a:p>
            <a:pPr>
              <a:defRPr/>
            </a:pPr>
            <a:endParaRPr lang="ru-RU"/>
          </a:p>
        </p:txBody>
      </p:sp>
      <p:sp>
        <p:nvSpPr>
          <p:cNvPr id="234523" name="AutoShape 27"/>
          <p:cNvSpPr>
            <a:spLocks noChangeArrowheads="1"/>
          </p:cNvSpPr>
          <p:nvPr/>
        </p:nvSpPr>
        <p:spPr bwMode="auto">
          <a:xfrm>
            <a:off x="5724525" y="2349500"/>
            <a:ext cx="360363" cy="719138"/>
          </a:xfrm>
          <a:prstGeom prst="downArrow">
            <a:avLst>
              <a:gd name="adj1" fmla="val 50000"/>
              <a:gd name="adj2" fmla="val 49890"/>
            </a:avLst>
          </a:prstGeom>
          <a:ln>
            <a:headEnd/>
            <a:tailEnd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none" anchor="ctr"/>
          <a:lstStyle/>
          <a:p>
            <a:pPr>
              <a:defRPr/>
            </a:pPr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344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344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2344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2345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2345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2345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2345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2345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2345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5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5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5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345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345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345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3451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345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3451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345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3451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345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3451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3451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0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5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5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5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345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345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345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3451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345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3451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345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3451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345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3451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3451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2345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2345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2345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1000"/>
                                        <p:tgtEl>
                                          <p:spTgt spid="2345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1000"/>
                                        <p:tgtEl>
                                          <p:spTgt spid="2345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2345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2345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2345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4" dur="1000"/>
                                        <p:tgtEl>
                                          <p:spTgt spid="2345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5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5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5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345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345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345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3451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345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3451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345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3451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345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3451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3451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1000"/>
                                        <p:tgtEl>
                                          <p:spTgt spid="2345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2" dur="170"/>
                                        <p:tgtEl>
                                          <p:spTgt spid="23450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13" dur="170"/>
                                        <p:tgtEl>
                                          <p:spTgt spid="23450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4" dur="170"/>
                                        <p:tgtEl>
                                          <p:spTgt spid="23450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4498" grpId="0"/>
      <p:bldP spid="234509" grpId="0"/>
      <p:bldP spid="234511" grpId="0" animBg="1"/>
      <p:bldP spid="234512" grpId="0" animBg="1"/>
      <p:bldP spid="234513" grpId="0"/>
      <p:bldP spid="234514" grpId="0"/>
      <p:bldP spid="234515" grpId="0"/>
      <p:bldP spid="234516" grpId="0"/>
      <p:bldP spid="234517" grpId="0" animBg="1"/>
      <p:bldP spid="234520" grpId="0"/>
      <p:bldP spid="23452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0690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57200" y="115888"/>
            <a:ext cx="8229600" cy="504825"/>
          </a:xfrm>
        </p:spPr>
        <p:txBody>
          <a:bodyPr/>
          <a:lstStyle/>
          <a:p>
            <a:pPr eaLnBrk="1" hangingPunct="1"/>
            <a:r>
              <a:rPr lang="en-US" sz="2800" b="1" smtClean="0">
                <a:solidFill>
                  <a:srgbClr val="CC0000"/>
                </a:solidFill>
                <a:latin typeface="Bookman Old Style" pitchFamily="18" charset="0"/>
              </a:rPr>
              <a:t>The Past Simple Tense</a:t>
            </a:r>
            <a:endParaRPr lang="ru-RU" sz="2800" b="1" smtClean="0">
              <a:solidFill>
                <a:srgbClr val="FF3300"/>
              </a:solidFill>
              <a:latin typeface="Bookman Old Style" pitchFamily="18" charset="0"/>
            </a:endParaRPr>
          </a:p>
        </p:txBody>
      </p:sp>
      <p:sp>
        <p:nvSpPr>
          <p:cNvPr id="3706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19113" y="620713"/>
            <a:ext cx="8229600" cy="5616575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sz="2800" smtClean="0">
                <a:latin typeface="Trebuchet MS" pitchFamily="34" charset="0"/>
              </a:rPr>
              <a:t>Questions and negations </a:t>
            </a:r>
            <a:r>
              <a:rPr lang="en-US" sz="2000" smtClean="0">
                <a:latin typeface="Trebuchet MS" pitchFamily="34" charset="0"/>
              </a:rPr>
              <a:t>(</a:t>
            </a:r>
            <a:r>
              <a:rPr lang="ru-RU" sz="2000" smtClean="0">
                <a:latin typeface="Trebuchet MS" pitchFamily="34" charset="0"/>
              </a:rPr>
              <a:t>вопросы и отрицания</a:t>
            </a:r>
            <a:r>
              <a:rPr lang="en-US" sz="2000" smtClean="0">
                <a:latin typeface="Trebuchet MS" pitchFamily="34" charset="0"/>
              </a:rPr>
              <a:t>)</a:t>
            </a:r>
            <a:endParaRPr lang="ru-RU" sz="2000" smtClean="0">
              <a:latin typeface="Trebuchet MS" pitchFamily="34" charset="0"/>
            </a:endParaRPr>
          </a:p>
          <a:p>
            <a:pPr algn="ctr" eaLnBrk="1" hangingPunct="1">
              <a:buFontTx/>
              <a:buNone/>
            </a:pPr>
            <a:r>
              <a:rPr lang="ru-RU" sz="2000" b="1" i="1" smtClean="0">
                <a:solidFill>
                  <a:srgbClr val="006600"/>
                </a:solidFill>
              </a:rPr>
              <a:t>Вспомогательный глагол </a:t>
            </a:r>
          </a:p>
          <a:p>
            <a:pPr algn="ctr" eaLnBrk="1" hangingPunct="1">
              <a:buFontTx/>
              <a:buNone/>
            </a:pPr>
            <a:r>
              <a:rPr lang="ru-RU" sz="1800" b="1" i="1" smtClean="0">
                <a:latin typeface="Trebuchet MS" pitchFamily="34" charset="0"/>
              </a:rPr>
              <a:t>(глагол, помогающий образовывать вопросы и отрицания)</a:t>
            </a:r>
          </a:p>
          <a:p>
            <a:pPr algn="just" eaLnBrk="1" hangingPunct="1">
              <a:buFontTx/>
              <a:buNone/>
            </a:pPr>
            <a:endParaRPr lang="ru-RU" sz="2000" b="1" smtClean="0"/>
          </a:p>
        </p:txBody>
      </p:sp>
      <p:sp>
        <p:nvSpPr>
          <p:cNvPr id="370693" name="AutoShape 5"/>
          <p:cNvSpPr>
            <a:spLocks noChangeArrowheads="1"/>
          </p:cNvSpPr>
          <p:nvPr/>
        </p:nvSpPr>
        <p:spPr bwMode="auto">
          <a:xfrm>
            <a:off x="3635375" y="2492375"/>
            <a:ext cx="1995488" cy="865188"/>
          </a:xfrm>
          <a:prstGeom prst="cloudCallout">
            <a:avLst>
              <a:gd name="adj1" fmla="val -18259"/>
              <a:gd name="adj2" fmla="val 34588"/>
            </a:avLst>
          </a:prstGeom>
          <a:solidFill>
            <a:srgbClr val="FDCFD4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n-US" sz="3200" b="1">
                <a:solidFill>
                  <a:srgbClr val="990033"/>
                </a:solidFill>
                <a:latin typeface="Arial Black" pitchFamily="34" charset="0"/>
              </a:rPr>
              <a:t>Did</a:t>
            </a:r>
            <a:endParaRPr lang="ru-RU" sz="3200" b="1">
              <a:solidFill>
                <a:srgbClr val="990033"/>
              </a:solidFill>
              <a:latin typeface="Arial Black" pitchFamily="34" charset="0"/>
            </a:endParaRPr>
          </a:p>
        </p:txBody>
      </p:sp>
      <p:sp>
        <p:nvSpPr>
          <p:cNvPr id="370698" name="Text Box 10"/>
          <p:cNvSpPr txBox="1">
            <a:spLocks noChangeArrowheads="1"/>
          </p:cNvSpPr>
          <p:nvPr/>
        </p:nvSpPr>
        <p:spPr bwMode="auto">
          <a:xfrm>
            <a:off x="107950" y="4652963"/>
            <a:ext cx="4487863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3200" b="1" dirty="0">
                <a:solidFill>
                  <a:srgbClr val="990033"/>
                </a:solidFill>
                <a:cs typeface="+mn-cs"/>
              </a:rPr>
              <a:t>+ </a:t>
            </a:r>
            <a:r>
              <a:rPr lang="en-US" i="1" dirty="0">
                <a:solidFill>
                  <a:schemeClr val="accent6"/>
                </a:solidFill>
                <a:cs typeface="+mn-cs"/>
              </a:rPr>
              <a:t>I </a:t>
            </a:r>
            <a:r>
              <a:rPr lang="en-US" i="1" dirty="0">
                <a:solidFill>
                  <a:schemeClr val="accent6"/>
                </a:solidFill>
                <a:cs typeface="+mn-cs"/>
              </a:rPr>
              <a:t>liked to watch the films about </a:t>
            </a:r>
            <a:r>
              <a:rPr lang="en-US" i="1" dirty="0">
                <a:solidFill>
                  <a:schemeClr val="accent6"/>
                </a:solidFill>
                <a:cs typeface="+mn-cs"/>
              </a:rPr>
              <a:t>animals</a:t>
            </a:r>
            <a:endParaRPr lang="ru-RU" i="1" dirty="0">
              <a:solidFill>
                <a:schemeClr val="accent6"/>
              </a:solidFill>
              <a:cs typeface="+mn-cs"/>
            </a:endParaRPr>
          </a:p>
        </p:txBody>
      </p:sp>
      <p:sp>
        <p:nvSpPr>
          <p:cNvPr id="370699" name="Text Box 11"/>
          <p:cNvSpPr txBox="1">
            <a:spLocks noChangeArrowheads="1"/>
          </p:cNvSpPr>
          <p:nvPr/>
        </p:nvSpPr>
        <p:spPr bwMode="auto">
          <a:xfrm>
            <a:off x="146050" y="5157788"/>
            <a:ext cx="4487863" cy="1138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ru-RU" sz="3200" b="1" dirty="0">
                <a:solidFill>
                  <a:srgbClr val="990033"/>
                </a:solidFill>
                <a:cs typeface="+mn-cs"/>
              </a:rPr>
              <a:t>- </a:t>
            </a:r>
            <a:r>
              <a:rPr lang="en-US" i="1" dirty="0">
                <a:solidFill>
                  <a:schemeClr val="accent6"/>
                </a:solidFill>
                <a:cs typeface="+mn-cs"/>
              </a:rPr>
              <a:t>I </a:t>
            </a:r>
            <a:r>
              <a:rPr lang="en-US" i="1" u="sng" dirty="0">
                <a:solidFill>
                  <a:schemeClr val="accent6"/>
                </a:solidFill>
                <a:cs typeface="+mn-cs"/>
              </a:rPr>
              <a:t>did not</a:t>
            </a:r>
            <a:r>
              <a:rPr lang="en-US" i="1" dirty="0">
                <a:solidFill>
                  <a:schemeClr val="accent6"/>
                </a:solidFill>
                <a:cs typeface="+mn-cs"/>
              </a:rPr>
              <a:t> (didn’t) like to watch the films</a:t>
            </a:r>
          </a:p>
          <a:p>
            <a:pPr>
              <a:defRPr/>
            </a:pPr>
            <a:r>
              <a:rPr lang="en-US" i="1" dirty="0">
                <a:solidFill>
                  <a:schemeClr val="accent6"/>
                </a:solidFill>
                <a:cs typeface="+mn-cs"/>
              </a:rPr>
              <a:t> about animals</a:t>
            </a:r>
          </a:p>
          <a:p>
            <a:pPr>
              <a:defRPr/>
            </a:pPr>
            <a:endParaRPr lang="ru-RU" dirty="0">
              <a:cs typeface="+mn-cs"/>
            </a:endParaRPr>
          </a:p>
        </p:txBody>
      </p:sp>
      <p:sp>
        <p:nvSpPr>
          <p:cNvPr id="370700" name="Text Box 12"/>
          <p:cNvSpPr txBox="1">
            <a:spLocks noChangeArrowheads="1"/>
          </p:cNvSpPr>
          <p:nvPr/>
        </p:nvSpPr>
        <p:spPr bwMode="auto">
          <a:xfrm>
            <a:off x="63500" y="6092825"/>
            <a:ext cx="4795838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400" b="1" dirty="0">
                <a:solidFill>
                  <a:srgbClr val="990033"/>
                </a:solidFill>
                <a:cs typeface="+mn-cs"/>
              </a:rPr>
              <a:t>?</a:t>
            </a:r>
            <a:r>
              <a:rPr lang="ru-RU" dirty="0">
                <a:cs typeface="+mn-cs"/>
              </a:rPr>
              <a:t> </a:t>
            </a:r>
            <a:r>
              <a:rPr lang="en-US" i="1" dirty="0">
                <a:solidFill>
                  <a:schemeClr val="accent6"/>
                </a:solidFill>
                <a:cs typeface="+mn-cs"/>
              </a:rPr>
              <a:t>Did </a:t>
            </a:r>
            <a:r>
              <a:rPr lang="en-US" i="1" dirty="0">
                <a:solidFill>
                  <a:schemeClr val="accent6"/>
                </a:solidFill>
                <a:cs typeface="+mn-cs"/>
              </a:rPr>
              <a:t>I like to watch the films about animals</a:t>
            </a:r>
            <a:r>
              <a:rPr lang="en-US" i="1" dirty="0">
                <a:solidFill>
                  <a:schemeClr val="accent6"/>
                </a:solidFill>
                <a:cs typeface="+mn-cs"/>
              </a:rPr>
              <a:t>?</a:t>
            </a:r>
            <a:endParaRPr lang="en-US" i="1" dirty="0">
              <a:solidFill>
                <a:schemeClr val="accent6"/>
              </a:solidFill>
              <a:cs typeface="+mn-cs"/>
            </a:endParaRPr>
          </a:p>
        </p:txBody>
      </p:sp>
      <p:sp>
        <p:nvSpPr>
          <p:cNvPr id="370701" name="Text Box 13"/>
          <p:cNvSpPr txBox="1">
            <a:spLocks noChangeArrowheads="1"/>
          </p:cNvSpPr>
          <p:nvPr/>
        </p:nvSpPr>
        <p:spPr bwMode="auto">
          <a:xfrm>
            <a:off x="4932363" y="4652963"/>
            <a:ext cx="4141787" cy="862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3200" b="1" dirty="0">
                <a:solidFill>
                  <a:srgbClr val="990033"/>
                </a:solidFill>
                <a:cs typeface="+mn-cs"/>
              </a:rPr>
              <a:t>+ </a:t>
            </a:r>
            <a:r>
              <a:rPr lang="en-US" i="1" dirty="0">
                <a:solidFill>
                  <a:schemeClr val="accent6"/>
                </a:solidFill>
                <a:cs typeface="+mn-cs"/>
              </a:rPr>
              <a:t>She wrote the books about animals</a:t>
            </a:r>
          </a:p>
          <a:p>
            <a:pPr>
              <a:defRPr/>
            </a:pPr>
            <a:endParaRPr lang="ru-RU" dirty="0">
              <a:cs typeface="+mn-cs"/>
            </a:endParaRPr>
          </a:p>
        </p:txBody>
      </p:sp>
      <p:sp>
        <p:nvSpPr>
          <p:cNvPr id="370702" name="Text Box 14"/>
          <p:cNvSpPr txBox="1">
            <a:spLocks noChangeArrowheads="1"/>
          </p:cNvSpPr>
          <p:nvPr/>
        </p:nvSpPr>
        <p:spPr bwMode="auto">
          <a:xfrm>
            <a:off x="4932363" y="5157788"/>
            <a:ext cx="4051300" cy="862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3200" b="1" dirty="0">
                <a:solidFill>
                  <a:srgbClr val="990033"/>
                </a:solidFill>
                <a:cs typeface="+mn-cs"/>
              </a:rPr>
              <a:t>- </a:t>
            </a:r>
            <a:r>
              <a:rPr lang="en-US" i="1" dirty="0">
                <a:solidFill>
                  <a:schemeClr val="accent6"/>
                </a:solidFill>
                <a:cs typeface="+mn-cs"/>
              </a:rPr>
              <a:t>She </a:t>
            </a:r>
            <a:r>
              <a:rPr lang="en-US" i="1" u="sng" dirty="0">
                <a:solidFill>
                  <a:schemeClr val="accent6"/>
                </a:solidFill>
                <a:cs typeface="+mn-cs"/>
              </a:rPr>
              <a:t>did not</a:t>
            </a:r>
            <a:r>
              <a:rPr lang="en-US" i="1" dirty="0">
                <a:solidFill>
                  <a:schemeClr val="accent6"/>
                </a:solidFill>
                <a:cs typeface="+mn-cs"/>
              </a:rPr>
              <a:t> (didn’t) write the books </a:t>
            </a:r>
          </a:p>
          <a:p>
            <a:pPr>
              <a:defRPr/>
            </a:pPr>
            <a:r>
              <a:rPr lang="en-US" i="1" dirty="0">
                <a:solidFill>
                  <a:schemeClr val="accent6"/>
                </a:solidFill>
                <a:cs typeface="+mn-cs"/>
              </a:rPr>
              <a:t>about </a:t>
            </a:r>
            <a:r>
              <a:rPr lang="en-US" i="1" dirty="0">
                <a:solidFill>
                  <a:schemeClr val="accent6"/>
                </a:solidFill>
                <a:cs typeface="+mn-cs"/>
              </a:rPr>
              <a:t>animals</a:t>
            </a:r>
            <a:endParaRPr lang="ru-RU" i="1" dirty="0">
              <a:solidFill>
                <a:schemeClr val="accent6"/>
              </a:solidFill>
              <a:cs typeface="+mn-cs"/>
            </a:endParaRPr>
          </a:p>
        </p:txBody>
      </p:sp>
      <p:sp>
        <p:nvSpPr>
          <p:cNvPr id="370703" name="Text Box 15"/>
          <p:cNvSpPr txBox="1">
            <a:spLocks noChangeArrowheads="1"/>
          </p:cNvSpPr>
          <p:nvPr/>
        </p:nvSpPr>
        <p:spPr bwMode="auto">
          <a:xfrm>
            <a:off x="4932363" y="5942013"/>
            <a:ext cx="4051300" cy="101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ru-RU" sz="2400" b="1" dirty="0">
                <a:solidFill>
                  <a:srgbClr val="990033"/>
                </a:solidFill>
                <a:cs typeface="+mn-cs"/>
              </a:rPr>
              <a:t>? </a:t>
            </a:r>
            <a:r>
              <a:rPr lang="en-US" i="1" dirty="0">
                <a:solidFill>
                  <a:schemeClr val="accent6"/>
                </a:solidFill>
                <a:cs typeface="+mn-cs"/>
              </a:rPr>
              <a:t>Did she write the books about </a:t>
            </a:r>
            <a:r>
              <a:rPr lang="en-US" i="1" dirty="0">
                <a:solidFill>
                  <a:schemeClr val="accent6"/>
                </a:solidFill>
                <a:cs typeface="+mn-cs"/>
              </a:rPr>
              <a:t>animals?</a:t>
            </a:r>
          </a:p>
          <a:p>
            <a:pPr>
              <a:defRPr/>
            </a:pPr>
            <a:endParaRPr lang="ru-RU" dirty="0">
              <a:solidFill>
                <a:srgbClr val="FF3300"/>
              </a:solidFill>
              <a:cs typeface="+mn-cs"/>
            </a:endParaRPr>
          </a:p>
        </p:txBody>
      </p:sp>
      <p:pic>
        <p:nvPicPr>
          <p:cNvPr id="22538" name="Picture 16" descr="j043265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716838" y="2276475"/>
            <a:ext cx="1427162" cy="1427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70705" name="Line 17"/>
          <p:cNvSpPr>
            <a:spLocks noChangeShapeType="1"/>
          </p:cNvSpPr>
          <p:nvPr/>
        </p:nvSpPr>
        <p:spPr bwMode="auto">
          <a:xfrm>
            <a:off x="4643438" y="1916113"/>
            <a:ext cx="0" cy="574675"/>
          </a:xfrm>
          <a:prstGeom prst="line">
            <a:avLst/>
          </a:prstGeom>
          <a:noFill/>
          <a:ln w="19050">
            <a:solidFill>
              <a:schemeClr val="bg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370706" name="Line 18"/>
          <p:cNvSpPr>
            <a:spLocks noChangeShapeType="1"/>
          </p:cNvSpPr>
          <p:nvPr/>
        </p:nvSpPr>
        <p:spPr bwMode="auto">
          <a:xfrm flipV="1">
            <a:off x="2843213" y="3429000"/>
            <a:ext cx="1081087" cy="360363"/>
          </a:xfrm>
          <a:prstGeom prst="line">
            <a:avLst/>
          </a:prstGeom>
          <a:noFill/>
          <a:ln w="19050">
            <a:solidFill>
              <a:schemeClr val="bg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370707" name="Line 19"/>
          <p:cNvSpPr>
            <a:spLocks noChangeShapeType="1"/>
          </p:cNvSpPr>
          <p:nvPr/>
        </p:nvSpPr>
        <p:spPr bwMode="auto">
          <a:xfrm flipH="1" flipV="1">
            <a:off x="5076825" y="3429000"/>
            <a:ext cx="1008063" cy="431800"/>
          </a:xfrm>
          <a:prstGeom prst="line">
            <a:avLst/>
          </a:prstGeom>
          <a:noFill/>
          <a:ln w="19050">
            <a:solidFill>
              <a:schemeClr val="bg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370708" name="Text Box 20"/>
          <p:cNvSpPr txBox="1">
            <a:spLocks noChangeArrowheads="1"/>
          </p:cNvSpPr>
          <p:nvPr/>
        </p:nvSpPr>
        <p:spPr bwMode="auto">
          <a:xfrm>
            <a:off x="1692275" y="3789363"/>
            <a:ext cx="18732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ru-RU" b="1" i="1" dirty="0">
                <a:solidFill>
                  <a:schemeClr val="accent6"/>
                </a:solidFill>
                <a:cs typeface="+mn-cs"/>
              </a:rPr>
              <a:t>Правильные глаголы</a:t>
            </a:r>
          </a:p>
        </p:txBody>
      </p:sp>
      <p:sp>
        <p:nvSpPr>
          <p:cNvPr id="370710" name="Text Box 22"/>
          <p:cNvSpPr txBox="1">
            <a:spLocks noChangeArrowheads="1"/>
          </p:cNvSpPr>
          <p:nvPr/>
        </p:nvSpPr>
        <p:spPr bwMode="auto">
          <a:xfrm>
            <a:off x="5651500" y="3860800"/>
            <a:ext cx="2447925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ru-RU" b="1" i="1" dirty="0">
                <a:solidFill>
                  <a:schemeClr val="accent6"/>
                </a:solidFill>
                <a:cs typeface="+mn-cs"/>
              </a:rPr>
              <a:t>Неправильные глаголы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706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6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706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6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3000" fill="hold"/>
                                        <p:tgtEl>
                                          <p:spTgt spid="3706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000" fill="hold"/>
                                        <p:tgtEl>
                                          <p:spTgt spid="3706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3000"/>
                                        <p:tgtEl>
                                          <p:spTgt spid="3706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6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3000" fill="hold"/>
                                        <p:tgtEl>
                                          <p:spTgt spid="3706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3000" fill="hold"/>
                                        <p:tgtEl>
                                          <p:spTgt spid="3706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" dur="3000"/>
                                        <p:tgtEl>
                                          <p:spTgt spid="3706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707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707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707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3706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3707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2000"/>
                                        <p:tgtEl>
                                          <p:spTgt spid="3707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707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707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3707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707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707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707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6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2000" fill="hold"/>
                                        <p:tgtEl>
                                          <p:spTgt spid="3706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2000" fill="hold"/>
                                        <p:tgtEl>
                                          <p:spTgt spid="3706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3" dur="2000"/>
                                        <p:tgtEl>
                                          <p:spTgt spid="3706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2000" fill="hold"/>
                                        <p:tgtEl>
                                          <p:spTgt spid="370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2000" fill="hold"/>
                                        <p:tgtEl>
                                          <p:spTgt spid="370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8" dur="2000"/>
                                        <p:tgtEl>
                                          <p:spTgt spid="370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2000" fill="hold"/>
                                        <p:tgtEl>
                                          <p:spTgt spid="370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2000" fill="hold"/>
                                        <p:tgtEl>
                                          <p:spTgt spid="370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3" dur="2000"/>
                                        <p:tgtEl>
                                          <p:spTgt spid="370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7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2000" fill="hold"/>
                                        <p:tgtEl>
                                          <p:spTgt spid="3707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2000" fill="hold"/>
                                        <p:tgtEl>
                                          <p:spTgt spid="3707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8" dur="2000"/>
                                        <p:tgtEl>
                                          <p:spTgt spid="3707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2000"/>
                            </p:stCondLst>
                            <p:childTnLst>
                              <p:par>
                                <p:cTn id="80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7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2000" fill="hold"/>
                                        <p:tgtEl>
                                          <p:spTgt spid="3707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2000" fill="hold"/>
                                        <p:tgtEl>
                                          <p:spTgt spid="3707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4" dur="2000"/>
                                        <p:tgtEl>
                                          <p:spTgt spid="3707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7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2000" fill="hold"/>
                                        <p:tgtEl>
                                          <p:spTgt spid="3707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2000" fill="hold"/>
                                        <p:tgtEl>
                                          <p:spTgt spid="3707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9" dur="2000"/>
                                        <p:tgtEl>
                                          <p:spTgt spid="3707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7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2000" fill="hold"/>
                                        <p:tgtEl>
                                          <p:spTgt spid="3707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2000" fill="hold"/>
                                        <p:tgtEl>
                                          <p:spTgt spid="3707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4" dur="2000"/>
                                        <p:tgtEl>
                                          <p:spTgt spid="3707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7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2000" fill="hold"/>
                                        <p:tgtEl>
                                          <p:spTgt spid="3707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2000" fill="hold"/>
                                        <p:tgtEl>
                                          <p:spTgt spid="3707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9" dur="2000"/>
                                        <p:tgtEl>
                                          <p:spTgt spid="3707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0690" grpId="0"/>
      <p:bldP spid="370693" grpId="0" animBg="1"/>
      <p:bldP spid="370705" grpId="0" animBg="1"/>
      <p:bldP spid="370706" grpId="0" animBg="1"/>
      <p:bldP spid="370707" grpId="0" animBg="1"/>
      <p:bldP spid="370708" grpId="0"/>
      <p:bldP spid="3707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683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57200" y="115888"/>
            <a:ext cx="8229600" cy="576262"/>
          </a:xfrm>
        </p:spPr>
        <p:txBody>
          <a:bodyPr/>
          <a:lstStyle/>
          <a:p>
            <a:pPr eaLnBrk="1" hangingPunct="1"/>
            <a:r>
              <a:rPr lang="en-US" sz="2800" b="1" smtClean="0">
                <a:solidFill>
                  <a:srgbClr val="CC0000"/>
                </a:solidFill>
                <a:latin typeface="Bookman Old Style" pitchFamily="18" charset="0"/>
              </a:rPr>
              <a:t>The Past Simple Tense</a:t>
            </a:r>
            <a:endParaRPr lang="ru-RU" sz="2800" b="1" smtClean="0">
              <a:solidFill>
                <a:srgbClr val="FF3300"/>
              </a:solidFill>
              <a:latin typeface="Bookman Old Style" pitchFamily="18" charset="0"/>
            </a:endParaRPr>
          </a:p>
        </p:txBody>
      </p:sp>
      <p:sp>
        <p:nvSpPr>
          <p:cNvPr id="3768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7950" y="692150"/>
            <a:ext cx="8894763" cy="5905500"/>
          </a:xfrm>
        </p:spPr>
        <p:txBody>
          <a:bodyPr/>
          <a:lstStyle/>
          <a:p>
            <a:pPr marL="0" indent="363538" eaLnBrk="1" hangingPunct="1">
              <a:buFontTx/>
              <a:buNone/>
              <a:defRPr/>
            </a:pPr>
            <a:r>
              <a:rPr lang="ru-RU" sz="2000" i="1" dirty="0"/>
              <a:t>Для времени </a:t>
            </a:r>
            <a:r>
              <a:rPr lang="en-US" sz="2000" i="1" dirty="0"/>
              <a:t>the Past Simple</a:t>
            </a:r>
            <a:r>
              <a:rPr lang="ru-RU" sz="2000" i="1" dirty="0"/>
              <a:t> характерно употребление следующих наречий:</a:t>
            </a:r>
            <a:endParaRPr lang="en-US" sz="2000" i="1" dirty="0"/>
          </a:p>
          <a:p>
            <a:pPr marL="0" indent="363538" eaLnBrk="1" hangingPunct="1">
              <a:defRPr/>
            </a:pPr>
            <a:r>
              <a:rPr lang="en-US" sz="2800" b="1" dirty="0">
                <a:solidFill>
                  <a:schemeClr val="accent6"/>
                </a:solidFill>
              </a:rPr>
              <a:t>yesterday</a:t>
            </a:r>
            <a:r>
              <a:rPr lang="ru-RU" sz="2800" dirty="0"/>
              <a:t> – </a:t>
            </a:r>
            <a:r>
              <a:rPr lang="ru-RU" sz="2000" dirty="0" smtClean="0"/>
              <a:t>вчера</a:t>
            </a:r>
            <a:endParaRPr lang="en-US" sz="2000" dirty="0" smtClean="0"/>
          </a:p>
          <a:p>
            <a:pPr marL="0" indent="363538" eaLnBrk="1" hangingPunct="1">
              <a:defRPr/>
            </a:pPr>
            <a:r>
              <a:rPr lang="en-US" sz="2800" b="1" dirty="0" smtClean="0">
                <a:solidFill>
                  <a:schemeClr val="accent6"/>
                </a:solidFill>
              </a:rPr>
              <a:t>the day before yesterday </a:t>
            </a:r>
            <a:r>
              <a:rPr lang="en-US" sz="2800" dirty="0" smtClean="0"/>
              <a:t>–</a:t>
            </a:r>
            <a:r>
              <a:rPr lang="en-US" sz="2800" b="1" dirty="0" smtClean="0">
                <a:solidFill>
                  <a:schemeClr val="accent6"/>
                </a:solidFill>
              </a:rPr>
              <a:t> </a:t>
            </a:r>
            <a:r>
              <a:rPr lang="ru-RU" sz="2000" dirty="0" smtClean="0"/>
              <a:t>позавчера</a:t>
            </a:r>
            <a:r>
              <a:rPr lang="en-US" sz="2000" dirty="0" smtClean="0"/>
              <a:t> </a:t>
            </a:r>
            <a:endParaRPr lang="ru-RU" sz="2000" dirty="0"/>
          </a:p>
          <a:p>
            <a:pPr marL="0" indent="363538" eaLnBrk="1" hangingPunct="1">
              <a:defRPr/>
            </a:pPr>
            <a:r>
              <a:rPr lang="en-US" sz="2800" b="1" dirty="0">
                <a:solidFill>
                  <a:schemeClr val="accent6"/>
                </a:solidFill>
              </a:rPr>
              <a:t>two days ago</a:t>
            </a:r>
            <a:r>
              <a:rPr lang="ru-RU" sz="2800" dirty="0">
                <a:solidFill>
                  <a:schemeClr val="accent6"/>
                </a:solidFill>
              </a:rPr>
              <a:t> </a:t>
            </a:r>
            <a:r>
              <a:rPr lang="ru-RU" sz="2800" dirty="0"/>
              <a:t>– </a:t>
            </a:r>
            <a:r>
              <a:rPr lang="ru-RU" sz="2000" dirty="0"/>
              <a:t>два дня назад</a:t>
            </a:r>
            <a:endParaRPr lang="en-US" sz="2000" dirty="0"/>
          </a:p>
          <a:p>
            <a:pPr marL="0" indent="363538" eaLnBrk="1" hangingPunct="1">
              <a:defRPr/>
            </a:pPr>
            <a:r>
              <a:rPr lang="en-US" sz="2800" b="1" dirty="0">
                <a:solidFill>
                  <a:schemeClr val="accent6"/>
                </a:solidFill>
              </a:rPr>
              <a:t>a week ago</a:t>
            </a:r>
            <a:r>
              <a:rPr lang="ru-RU" sz="2800" dirty="0">
                <a:solidFill>
                  <a:schemeClr val="accent6"/>
                </a:solidFill>
              </a:rPr>
              <a:t> </a:t>
            </a:r>
            <a:r>
              <a:rPr lang="ru-RU" sz="2800" dirty="0"/>
              <a:t>– </a:t>
            </a:r>
            <a:r>
              <a:rPr lang="ru-RU" sz="2000" dirty="0"/>
              <a:t>неделю назад</a:t>
            </a:r>
            <a:endParaRPr lang="en-US" sz="2000" dirty="0"/>
          </a:p>
          <a:p>
            <a:pPr marL="0" indent="363538" eaLnBrk="1" hangingPunct="1">
              <a:defRPr/>
            </a:pPr>
            <a:r>
              <a:rPr lang="en-US" sz="2800" b="1" dirty="0">
                <a:solidFill>
                  <a:schemeClr val="accent6"/>
                </a:solidFill>
              </a:rPr>
              <a:t>in 1995</a:t>
            </a:r>
            <a:r>
              <a:rPr lang="ru-RU" sz="2800" dirty="0">
                <a:solidFill>
                  <a:schemeClr val="accent6"/>
                </a:solidFill>
              </a:rPr>
              <a:t> </a:t>
            </a:r>
            <a:r>
              <a:rPr lang="ru-RU" sz="2800" dirty="0"/>
              <a:t>– </a:t>
            </a:r>
            <a:r>
              <a:rPr lang="ru-RU" sz="2000" dirty="0"/>
              <a:t>в 1995 году</a:t>
            </a:r>
            <a:endParaRPr lang="en-US" sz="2000" dirty="0"/>
          </a:p>
          <a:p>
            <a:pPr marL="0" indent="363538" eaLnBrk="1" hangingPunct="1">
              <a:defRPr/>
            </a:pPr>
            <a:r>
              <a:rPr lang="en-US" sz="2800" b="1" dirty="0">
                <a:solidFill>
                  <a:schemeClr val="accent6"/>
                </a:solidFill>
              </a:rPr>
              <a:t>last week</a:t>
            </a:r>
            <a:r>
              <a:rPr lang="ru-RU" sz="2800" dirty="0">
                <a:solidFill>
                  <a:schemeClr val="accent6"/>
                </a:solidFill>
              </a:rPr>
              <a:t> </a:t>
            </a:r>
            <a:r>
              <a:rPr lang="ru-RU" sz="2800" dirty="0"/>
              <a:t>– </a:t>
            </a:r>
            <a:r>
              <a:rPr lang="ru-RU" sz="2000" dirty="0"/>
              <a:t>на прошлой </a:t>
            </a:r>
            <a:r>
              <a:rPr lang="ru-RU" sz="2000" dirty="0" smtClean="0"/>
              <a:t>неделе</a:t>
            </a:r>
            <a:endParaRPr lang="en-US" sz="2000" dirty="0"/>
          </a:p>
          <a:p>
            <a:pPr marL="0" indent="363538" eaLnBrk="1" hangingPunct="1">
              <a:buFontTx/>
              <a:buNone/>
              <a:defRPr/>
            </a:pPr>
            <a:endParaRPr lang="en-US" sz="2400" dirty="0"/>
          </a:p>
        </p:txBody>
      </p:sp>
      <p:sp>
        <p:nvSpPr>
          <p:cNvPr id="23555" name="Text Box 4"/>
          <p:cNvSpPr txBox="1">
            <a:spLocks noChangeArrowheads="1"/>
          </p:cNvSpPr>
          <p:nvPr/>
        </p:nvSpPr>
        <p:spPr bwMode="auto">
          <a:xfrm>
            <a:off x="1908175" y="5516563"/>
            <a:ext cx="5048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/>
          </a:p>
        </p:txBody>
      </p:sp>
      <p:sp>
        <p:nvSpPr>
          <p:cNvPr id="376837" name="Text Box 5"/>
          <p:cNvSpPr txBox="1">
            <a:spLocks noChangeArrowheads="1"/>
          </p:cNvSpPr>
          <p:nvPr/>
        </p:nvSpPr>
        <p:spPr bwMode="auto">
          <a:xfrm>
            <a:off x="1249363" y="4365625"/>
            <a:ext cx="1728787" cy="2838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b="1" dirty="0">
                <a:solidFill>
                  <a:schemeClr val="accent6"/>
                </a:solidFill>
                <a:cs typeface="+mn-cs"/>
              </a:rPr>
              <a:t>month</a:t>
            </a:r>
          </a:p>
          <a:p>
            <a:pPr>
              <a:defRPr/>
            </a:pPr>
            <a:r>
              <a:rPr lang="en-US" b="1" dirty="0">
                <a:solidFill>
                  <a:schemeClr val="accent6"/>
                </a:solidFill>
                <a:cs typeface="+mn-cs"/>
              </a:rPr>
              <a:t>year</a:t>
            </a:r>
          </a:p>
          <a:p>
            <a:pPr>
              <a:defRPr/>
            </a:pPr>
            <a:r>
              <a:rPr lang="en-US" b="1" dirty="0">
                <a:solidFill>
                  <a:schemeClr val="accent6"/>
                </a:solidFill>
                <a:cs typeface="+mn-cs"/>
              </a:rPr>
              <a:t>hour</a:t>
            </a:r>
          </a:p>
          <a:p>
            <a:pPr>
              <a:defRPr/>
            </a:pPr>
            <a:r>
              <a:rPr lang="en-US" b="1" dirty="0">
                <a:solidFill>
                  <a:schemeClr val="accent6"/>
                </a:solidFill>
                <a:cs typeface="+mn-cs"/>
              </a:rPr>
              <a:t>summer</a:t>
            </a:r>
          </a:p>
          <a:p>
            <a:pPr>
              <a:defRPr/>
            </a:pPr>
            <a:r>
              <a:rPr lang="en-US" b="1" dirty="0">
                <a:solidFill>
                  <a:schemeClr val="accent6"/>
                </a:solidFill>
                <a:cs typeface="+mn-cs"/>
              </a:rPr>
              <a:t>autumn</a:t>
            </a:r>
          </a:p>
          <a:p>
            <a:pPr>
              <a:defRPr/>
            </a:pPr>
            <a:r>
              <a:rPr lang="en-US" b="1" dirty="0">
                <a:solidFill>
                  <a:schemeClr val="accent6"/>
                </a:solidFill>
                <a:cs typeface="+mn-cs"/>
              </a:rPr>
              <a:t>winter</a:t>
            </a:r>
          </a:p>
          <a:p>
            <a:pPr>
              <a:defRPr/>
            </a:pPr>
            <a:r>
              <a:rPr lang="en-US" b="1" dirty="0">
                <a:solidFill>
                  <a:schemeClr val="accent6"/>
                </a:solidFill>
                <a:cs typeface="+mn-cs"/>
              </a:rPr>
              <a:t>spring</a:t>
            </a:r>
          </a:p>
          <a:p>
            <a:pPr>
              <a:defRPr/>
            </a:pPr>
            <a:endParaRPr lang="en-US" dirty="0">
              <a:cs typeface="+mn-cs"/>
            </a:endParaRPr>
          </a:p>
          <a:p>
            <a:pPr>
              <a:defRPr/>
            </a:pPr>
            <a:endParaRPr lang="en-US" dirty="0">
              <a:cs typeface="+mn-cs"/>
            </a:endParaRPr>
          </a:p>
          <a:p>
            <a:pPr>
              <a:defRPr/>
            </a:pPr>
            <a:endParaRPr lang="ru-RU" dirty="0">
              <a:cs typeface="+mn-cs"/>
            </a:endParaRPr>
          </a:p>
        </p:txBody>
      </p:sp>
      <p:sp>
        <p:nvSpPr>
          <p:cNvPr id="376838" name="Text Box 6"/>
          <p:cNvSpPr txBox="1">
            <a:spLocks noChangeArrowheads="1"/>
          </p:cNvSpPr>
          <p:nvPr/>
        </p:nvSpPr>
        <p:spPr bwMode="auto">
          <a:xfrm>
            <a:off x="5108575" y="2565400"/>
            <a:ext cx="34226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 i="1" dirty="0">
                <a:solidFill>
                  <a:schemeClr val="accent6"/>
                </a:solidFill>
                <a:latin typeface="Trebuchet MS" pitchFamily="34" charset="0"/>
                <a:cs typeface="+mn-cs"/>
              </a:rPr>
              <a:t>I went to school </a:t>
            </a:r>
            <a:r>
              <a:rPr lang="en-US" b="1" i="1" dirty="0">
                <a:solidFill>
                  <a:srgbClr val="990033"/>
                </a:solidFill>
                <a:latin typeface="Trebuchet MS" pitchFamily="34" charset="0"/>
                <a:cs typeface="+mn-cs"/>
              </a:rPr>
              <a:t>two days ago</a:t>
            </a:r>
            <a:endParaRPr lang="ru-RU" b="1" i="1" dirty="0">
              <a:solidFill>
                <a:srgbClr val="990033"/>
              </a:solidFill>
              <a:latin typeface="Trebuchet MS" pitchFamily="34" charset="0"/>
              <a:cs typeface="+mn-cs"/>
            </a:endParaRPr>
          </a:p>
        </p:txBody>
      </p:sp>
      <p:sp>
        <p:nvSpPr>
          <p:cNvPr id="376839" name="Text Box 7"/>
          <p:cNvSpPr txBox="1">
            <a:spLocks noChangeArrowheads="1"/>
          </p:cNvSpPr>
          <p:nvPr/>
        </p:nvSpPr>
        <p:spPr bwMode="auto">
          <a:xfrm>
            <a:off x="3700463" y="1497013"/>
            <a:ext cx="3359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 i="1" dirty="0">
                <a:solidFill>
                  <a:schemeClr val="accent6"/>
                </a:solidFill>
                <a:latin typeface="Trebuchet MS" pitchFamily="34" charset="0"/>
                <a:cs typeface="+mn-cs"/>
              </a:rPr>
              <a:t>She read this book </a:t>
            </a:r>
            <a:r>
              <a:rPr lang="en-US" b="1" i="1" dirty="0">
                <a:solidFill>
                  <a:srgbClr val="990033"/>
                </a:solidFill>
                <a:latin typeface="Trebuchet MS" pitchFamily="34" charset="0"/>
                <a:cs typeface="+mn-cs"/>
              </a:rPr>
              <a:t>yesterday</a:t>
            </a:r>
            <a:endParaRPr lang="ru-RU" b="1" i="1" dirty="0">
              <a:solidFill>
                <a:srgbClr val="990033"/>
              </a:solidFill>
              <a:latin typeface="Trebuchet MS" pitchFamily="34" charset="0"/>
              <a:cs typeface="+mn-cs"/>
            </a:endParaRPr>
          </a:p>
        </p:txBody>
      </p:sp>
      <p:sp>
        <p:nvSpPr>
          <p:cNvPr id="376840" name="Text Box 8"/>
          <p:cNvSpPr txBox="1">
            <a:spLocks noChangeArrowheads="1"/>
          </p:cNvSpPr>
          <p:nvPr/>
        </p:nvSpPr>
        <p:spPr bwMode="auto">
          <a:xfrm>
            <a:off x="4702175" y="3068638"/>
            <a:ext cx="3395663" cy="369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 i="1" dirty="0">
                <a:solidFill>
                  <a:schemeClr val="accent6"/>
                </a:solidFill>
                <a:latin typeface="Trebuchet MS" pitchFamily="34" charset="0"/>
                <a:cs typeface="+mn-cs"/>
              </a:rPr>
              <a:t>They watched TV </a:t>
            </a:r>
            <a:r>
              <a:rPr lang="en-US" b="1" i="1" dirty="0">
                <a:solidFill>
                  <a:srgbClr val="990033"/>
                </a:solidFill>
                <a:latin typeface="Trebuchet MS" pitchFamily="34" charset="0"/>
                <a:cs typeface="+mn-cs"/>
              </a:rPr>
              <a:t>a week ago</a:t>
            </a:r>
            <a:endParaRPr lang="ru-RU" b="1" i="1" dirty="0">
              <a:solidFill>
                <a:srgbClr val="990033"/>
              </a:solidFill>
              <a:latin typeface="Trebuchet MS" pitchFamily="34" charset="0"/>
              <a:cs typeface="+mn-cs"/>
            </a:endParaRPr>
          </a:p>
        </p:txBody>
      </p:sp>
      <p:sp>
        <p:nvSpPr>
          <p:cNvPr id="376841" name="Text Box 9"/>
          <p:cNvSpPr txBox="1">
            <a:spLocks noChangeArrowheads="1"/>
          </p:cNvSpPr>
          <p:nvPr/>
        </p:nvSpPr>
        <p:spPr bwMode="auto">
          <a:xfrm>
            <a:off x="3752850" y="3573463"/>
            <a:ext cx="26479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 i="1" dirty="0">
                <a:solidFill>
                  <a:schemeClr val="accent6"/>
                </a:solidFill>
                <a:latin typeface="Trebuchet MS" pitchFamily="34" charset="0"/>
                <a:cs typeface="+mn-cs"/>
              </a:rPr>
              <a:t>He sang songs </a:t>
            </a:r>
            <a:r>
              <a:rPr lang="en-US" b="1" i="1" dirty="0">
                <a:solidFill>
                  <a:srgbClr val="990033"/>
                </a:solidFill>
                <a:latin typeface="Trebuchet MS" pitchFamily="34" charset="0"/>
                <a:cs typeface="+mn-cs"/>
              </a:rPr>
              <a:t>in 1995</a:t>
            </a:r>
            <a:endParaRPr lang="ru-RU" b="1" i="1" dirty="0">
              <a:solidFill>
                <a:srgbClr val="990033"/>
              </a:solidFill>
              <a:latin typeface="Trebuchet MS" pitchFamily="34" charset="0"/>
              <a:cs typeface="+mn-cs"/>
            </a:endParaRPr>
          </a:p>
        </p:txBody>
      </p:sp>
      <p:sp>
        <p:nvSpPr>
          <p:cNvPr id="376842" name="Text Box 10"/>
          <p:cNvSpPr txBox="1">
            <a:spLocks noChangeArrowheads="1"/>
          </p:cNvSpPr>
          <p:nvPr/>
        </p:nvSpPr>
        <p:spPr bwMode="auto">
          <a:xfrm>
            <a:off x="4991100" y="4076700"/>
            <a:ext cx="3659188" cy="369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b="1" i="1" dirty="0">
                <a:solidFill>
                  <a:schemeClr val="accent6"/>
                </a:solidFill>
                <a:latin typeface="Trebuchet MS" pitchFamily="34" charset="0"/>
                <a:cs typeface="+mn-cs"/>
              </a:rPr>
              <a:t>We visited this </a:t>
            </a:r>
            <a:r>
              <a:rPr lang="en-US" b="1" i="1" dirty="0">
                <a:solidFill>
                  <a:schemeClr val="accent6"/>
                </a:solidFill>
                <a:latin typeface="Trebuchet MS" pitchFamily="34" charset="0"/>
                <a:cs typeface="+mn-cs"/>
              </a:rPr>
              <a:t>place</a:t>
            </a:r>
            <a:r>
              <a:rPr lang="ru-RU" b="1" i="1" dirty="0">
                <a:solidFill>
                  <a:schemeClr val="accent6"/>
                </a:solidFill>
                <a:latin typeface="Trebuchet MS" pitchFamily="34" charset="0"/>
                <a:cs typeface="+mn-cs"/>
              </a:rPr>
              <a:t> </a:t>
            </a:r>
            <a:r>
              <a:rPr lang="en-US" b="1" i="1" dirty="0">
                <a:solidFill>
                  <a:srgbClr val="990033"/>
                </a:solidFill>
                <a:latin typeface="Trebuchet MS" pitchFamily="34" charset="0"/>
                <a:cs typeface="+mn-cs"/>
              </a:rPr>
              <a:t>last </a:t>
            </a:r>
            <a:r>
              <a:rPr lang="en-US" b="1" i="1" dirty="0">
                <a:solidFill>
                  <a:srgbClr val="990033"/>
                </a:solidFill>
                <a:latin typeface="Trebuchet MS" pitchFamily="34" charset="0"/>
                <a:cs typeface="+mn-cs"/>
              </a:rPr>
              <a:t>week</a:t>
            </a:r>
            <a:endParaRPr lang="ru-RU" b="1" i="1" dirty="0">
              <a:solidFill>
                <a:srgbClr val="990033"/>
              </a:solidFill>
              <a:latin typeface="Trebuchet MS" pitchFamily="34" charset="0"/>
              <a:cs typeface="+mn-cs"/>
            </a:endParaRPr>
          </a:p>
        </p:txBody>
      </p:sp>
      <p:pic>
        <p:nvPicPr>
          <p:cNvPr id="23562" name="Picture 12" descr="j043265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596188" y="5229225"/>
            <a:ext cx="1427162" cy="1427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Text Box 10"/>
          <p:cNvSpPr txBox="1">
            <a:spLocks noChangeArrowheads="1"/>
          </p:cNvSpPr>
          <p:nvPr/>
        </p:nvSpPr>
        <p:spPr bwMode="auto">
          <a:xfrm>
            <a:off x="6457950" y="1860550"/>
            <a:ext cx="2686050" cy="646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b="1" i="1" dirty="0">
                <a:solidFill>
                  <a:schemeClr val="accent6"/>
                </a:solidFill>
                <a:latin typeface="Trebuchet MS" pitchFamily="34" charset="0"/>
                <a:cs typeface="+mn-cs"/>
              </a:rPr>
              <a:t>We had 4 lessons </a:t>
            </a:r>
            <a:r>
              <a:rPr lang="en-US" b="1" i="1" dirty="0">
                <a:solidFill>
                  <a:srgbClr val="990033"/>
                </a:solidFill>
                <a:latin typeface="Trebuchet MS" pitchFamily="34" charset="0"/>
                <a:cs typeface="+mn-cs"/>
              </a:rPr>
              <a:t>the day before yesterday</a:t>
            </a:r>
            <a:endParaRPr lang="ru-RU" b="1" i="1" dirty="0">
              <a:solidFill>
                <a:srgbClr val="990033"/>
              </a:solidFill>
              <a:latin typeface="Trebuchet MS" pitchFamily="34" charset="0"/>
              <a:cs typeface="+mn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8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768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8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3768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768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3768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8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768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768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8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768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768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8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3768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3768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8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1000" fill="hold"/>
                                        <p:tgtEl>
                                          <p:spTgt spid="3768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1000" fill="hold"/>
                                        <p:tgtEl>
                                          <p:spTgt spid="3768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8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3768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3768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8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1000" fill="hold"/>
                                        <p:tgtEl>
                                          <p:spTgt spid="3768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1000" fill="hold"/>
                                        <p:tgtEl>
                                          <p:spTgt spid="3768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8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8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8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8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768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768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768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768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768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768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768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768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768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768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768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6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8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8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8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8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768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768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768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768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768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768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768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768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768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768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768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77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8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8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8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8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768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768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768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768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768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768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768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768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768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768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768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93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83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83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83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83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7683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7683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7683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7683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7683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7683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7683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7683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7683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7683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7683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09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83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83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83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83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7683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7683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7683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7683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7683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7683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7683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7683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7683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7683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7683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25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83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83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83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83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7683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7683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7683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7683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7683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7683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7683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7683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7683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7683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7683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4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83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83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83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83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7683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7683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7683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7683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7683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7683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7683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7683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7683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7683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7683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8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8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8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8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768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768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768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7683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7683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7683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7683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7683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7683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7683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7683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>
                      <p:stCondLst>
                        <p:cond delay="indefinite"/>
                      </p:stCondLst>
                      <p:childTnLst>
                        <p:par>
                          <p:cTn id="176" fill="hold">
                            <p:stCondLst>
                              <p:cond delay="0"/>
                            </p:stCondLst>
                            <p:childTnLst>
                              <p:par>
                                <p:cTn id="17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8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9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9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>
                      <p:stCondLst>
                        <p:cond delay="indefinite"/>
                      </p:stCondLst>
                      <p:childTnLst>
                        <p:par>
                          <p:cTn id="194" fill="hold">
                            <p:stCondLst>
                              <p:cond delay="0"/>
                            </p:stCondLst>
                            <p:childTnLst>
                              <p:par>
                                <p:cTn id="19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8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8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8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8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768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768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768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7683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7683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7683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0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7683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7683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0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7683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7683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1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7683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1" fill="hold">
                      <p:stCondLst>
                        <p:cond delay="indefinite"/>
                      </p:stCondLst>
                      <p:childTnLst>
                        <p:par>
                          <p:cTn id="212" fill="hold">
                            <p:stCondLst>
                              <p:cond delay="0"/>
                            </p:stCondLst>
                            <p:childTnLst>
                              <p:par>
                                <p:cTn id="21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8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8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8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8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768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768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768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7684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7684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7684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7684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7684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7684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7684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7684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9" fill="hold">
                      <p:stCondLst>
                        <p:cond delay="indefinite"/>
                      </p:stCondLst>
                      <p:childTnLst>
                        <p:par>
                          <p:cTn id="230" fill="hold">
                            <p:stCondLst>
                              <p:cond delay="0"/>
                            </p:stCondLst>
                            <p:childTnLst>
                              <p:par>
                                <p:cTn id="23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8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8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8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8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768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768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768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7684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7684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7684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7684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7684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7684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7684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4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7684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7" fill="hold">
                      <p:stCondLst>
                        <p:cond delay="indefinite"/>
                      </p:stCondLst>
                      <p:childTnLst>
                        <p:par>
                          <p:cTn id="248" fill="hold">
                            <p:stCondLst>
                              <p:cond delay="0"/>
                            </p:stCondLst>
                            <p:childTnLst>
                              <p:par>
                                <p:cTn id="24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8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8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8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768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768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768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5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7684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5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7684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7684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7684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7684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7684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7684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7684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6834" grpId="0"/>
      <p:bldP spid="376838" grpId="0"/>
      <p:bldP spid="376839" grpId="0"/>
      <p:bldP spid="376840" grpId="0"/>
      <p:bldP spid="376841" grpId="0"/>
      <p:bldP spid="376842" grpId="0"/>
      <p:bldP spid="1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297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23850" y="476250"/>
            <a:ext cx="8362950" cy="5976938"/>
          </a:xfrm>
        </p:spPr>
        <p:txBody>
          <a:bodyPr/>
          <a:lstStyle/>
          <a:p>
            <a:pPr marL="0" indent="269875" eaLnBrk="1" hangingPunct="1">
              <a:buFontTx/>
              <a:buNone/>
              <a:defRPr/>
            </a:pPr>
            <a:r>
              <a:rPr lang="en-US" sz="2400" b="1" dirty="0" err="1">
                <a:solidFill>
                  <a:schemeClr val="hlink"/>
                </a:solidFill>
                <a:latin typeface="ITC Bookman Demi" pitchFamily="18" charset="0"/>
              </a:rPr>
              <a:t>Wh</a:t>
            </a:r>
            <a:r>
              <a:rPr lang="en-US" sz="2400" b="1" dirty="0">
                <a:solidFill>
                  <a:schemeClr val="hlink"/>
                </a:solidFill>
                <a:latin typeface="ITC Bookman Demi" pitchFamily="18" charset="0"/>
              </a:rPr>
              <a:t>-questions:</a:t>
            </a:r>
          </a:p>
          <a:p>
            <a:pPr marL="0" indent="0" eaLnBrk="1" hangingPunct="1">
              <a:buFontTx/>
              <a:buNone/>
              <a:defRPr/>
            </a:pPr>
            <a:r>
              <a:rPr lang="ru-RU" sz="2200" b="1" dirty="0" smtClean="0"/>
              <a:t>  </a:t>
            </a:r>
            <a:r>
              <a:rPr lang="en-US" sz="2200" b="1" dirty="0" smtClean="0">
                <a:solidFill>
                  <a:schemeClr val="accent6"/>
                </a:solidFill>
                <a:latin typeface="ITC Bookman Demi" pitchFamily="18" charset="0"/>
              </a:rPr>
              <a:t>When</a:t>
            </a:r>
            <a:endParaRPr lang="en-US" sz="2200" b="1" dirty="0">
              <a:solidFill>
                <a:schemeClr val="accent6"/>
              </a:solidFill>
              <a:latin typeface="ITC Bookman Demi" pitchFamily="18" charset="0"/>
            </a:endParaRPr>
          </a:p>
          <a:p>
            <a:pPr marL="0" indent="0" eaLnBrk="1" hangingPunct="1">
              <a:buFontTx/>
              <a:buNone/>
              <a:defRPr/>
            </a:pPr>
            <a:r>
              <a:rPr lang="ru-RU" sz="2200" b="1" dirty="0" smtClean="0">
                <a:solidFill>
                  <a:schemeClr val="accent6"/>
                </a:solidFill>
              </a:rPr>
              <a:t>  </a:t>
            </a:r>
            <a:r>
              <a:rPr lang="en-US" sz="2200" b="1" dirty="0" smtClean="0">
                <a:solidFill>
                  <a:schemeClr val="accent6"/>
                </a:solidFill>
                <a:latin typeface="ITC Bookman Demi" pitchFamily="18" charset="0"/>
              </a:rPr>
              <a:t>Where</a:t>
            </a:r>
            <a:endParaRPr lang="en-US" sz="2200" b="1" dirty="0">
              <a:solidFill>
                <a:schemeClr val="accent6"/>
              </a:solidFill>
              <a:latin typeface="ITC Bookman Demi" pitchFamily="18" charset="0"/>
            </a:endParaRPr>
          </a:p>
          <a:p>
            <a:pPr marL="0" indent="0" eaLnBrk="1" hangingPunct="1">
              <a:buFontTx/>
              <a:buNone/>
              <a:defRPr/>
            </a:pPr>
            <a:r>
              <a:rPr lang="ru-RU" sz="2200" b="1" dirty="0" smtClean="0">
                <a:solidFill>
                  <a:schemeClr val="accent6"/>
                </a:solidFill>
              </a:rPr>
              <a:t>  </a:t>
            </a:r>
            <a:r>
              <a:rPr lang="en-US" sz="2200" b="1" dirty="0" smtClean="0">
                <a:solidFill>
                  <a:schemeClr val="accent6"/>
                </a:solidFill>
                <a:latin typeface="ITC Bookman Demi" pitchFamily="18" charset="0"/>
              </a:rPr>
              <a:t>What</a:t>
            </a:r>
            <a:endParaRPr lang="en-US" sz="2200" b="1" dirty="0">
              <a:solidFill>
                <a:schemeClr val="accent6"/>
              </a:solidFill>
              <a:latin typeface="ITC Bookman Demi" pitchFamily="18" charset="0"/>
            </a:endParaRPr>
          </a:p>
          <a:p>
            <a:pPr marL="0" indent="0" eaLnBrk="1" hangingPunct="1">
              <a:buFontTx/>
              <a:buNone/>
              <a:defRPr/>
            </a:pPr>
            <a:r>
              <a:rPr lang="ru-RU" sz="2200" b="1" dirty="0" smtClean="0">
                <a:solidFill>
                  <a:schemeClr val="accent6"/>
                </a:solidFill>
              </a:rPr>
              <a:t>  </a:t>
            </a:r>
            <a:r>
              <a:rPr lang="en-US" sz="2200" b="1" dirty="0" smtClean="0">
                <a:solidFill>
                  <a:schemeClr val="accent6"/>
                </a:solidFill>
                <a:latin typeface="ITC Bookman Demi" pitchFamily="18" charset="0"/>
              </a:rPr>
              <a:t>Why</a:t>
            </a:r>
            <a:endParaRPr lang="en-US" sz="2200" b="1" dirty="0">
              <a:solidFill>
                <a:schemeClr val="accent6"/>
              </a:solidFill>
              <a:latin typeface="ITC Bookman Demi" pitchFamily="18" charset="0"/>
            </a:endParaRPr>
          </a:p>
          <a:p>
            <a:pPr marL="0" indent="0" eaLnBrk="1" hangingPunct="1">
              <a:buFontTx/>
              <a:buNone/>
              <a:defRPr/>
            </a:pPr>
            <a:r>
              <a:rPr lang="ru-RU" sz="2200" b="1" dirty="0" smtClean="0">
                <a:solidFill>
                  <a:schemeClr val="accent6"/>
                </a:solidFill>
              </a:rPr>
              <a:t>  </a:t>
            </a:r>
            <a:r>
              <a:rPr lang="en-US" sz="2200" b="1" dirty="0" smtClean="0">
                <a:solidFill>
                  <a:schemeClr val="accent6"/>
                </a:solidFill>
                <a:latin typeface="ITC Bookman Demi" pitchFamily="18" charset="0"/>
              </a:rPr>
              <a:t>Whose</a:t>
            </a:r>
            <a:endParaRPr lang="ru-RU" sz="2200" b="1" dirty="0" smtClean="0">
              <a:solidFill>
                <a:schemeClr val="accent6"/>
              </a:solidFill>
            </a:endParaRPr>
          </a:p>
          <a:p>
            <a:pPr marL="0" indent="0" eaLnBrk="1" hangingPunct="1">
              <a:buFontTx/>
              <a:buNone/>
              <a:defRPr/>
            </a:pPr>
            <a:r>
              <a:rPr lang="en-US" sz="2200" b="1" dirty="0" smtClean="0">
                <a:solidFill>
                  <a:schemeClr val="accent6"/>
                </a:solidFill>
                <a:latin typeface="ITC Bookman Demi" pitchFamily="18" charset="0"/>
              </a:rPr>
              <a:t>  How</a:t>
            </a:r>
            <a:endParaRPr lang="en-US" sz="2200" b="1" dirty="0">
              <a:solidFill>
                <a:schemeClr val="accent6"/>
              </a:solidFill>
              <a:latin typeface="ITC Bookman Demi" pitchFamily="18" charset="0"/>
            </a:endParaRPr>
          </a:p>
          <a:p>
            <a:pPr marL="0" indent="269875" eaLnBrk="1" hangingPunct="1">
              <a:buFontTx/>
              <a:buNone/>
              <a:defRPr/>
            </a:pPr>
            <a:endParaRPr lang="en-US" sz="2200" b="1" dirty="0"/>
          </a:p>
          <a:p>
            <a:pPr marL="0" indent="269875" eaLnBrk="1" hangingPunct="1">
              <a:defRPr/>
            </a:pPr>
            <a:endParaRPr lang="en-US" sz="2200" dirty="0"/>
          </a:p>
          <a:p>
            <a:pPr marL="0" indent="0" algn="ctr" eaLnBrk="1" hangingPunct="1">
              <a:buFontTx/>
              <a:buNone/>
              <a:defRPr/>
            </a:pPr>
            <a:r>
              <a:rPr lang="en-US" sz="2200" b="1" i="1" dirty="0">
                <a:solidFill>
                  <a:srgbClr val="006600"/>
                </a:solidFill>
              </a:rPr>
              <a:t>Who</a:t>
            </a:r>
            <a:r>
              <a:rPr lang="ru-RU" sz="2200" b="1" i="1" dirty="0">
                <a:solidFill>
                  <a:srgbClr val="006600"/>
                </a:solidFill>
              </a:rPr>
              <a:t> (вопрос к подлежащему)</a:t>
            </a:r>
          </a:p>
          <a:p>
            <a:pPr marL="0" indent="269875" algn="ctr" eaLnBrk="1" hangingPunct="1">
              <a:buFontTx/>
              <a:buNone/>
              <a:defRPr/>
            </a:pPr>
            <a:r>
              <a:rPr lang="ru-RU" sz="1800" b="1" i="1" dirty="0">
                <a:solidFill>
                  <a:schemeClr val="accent6"/>
                </a:solidFill>
                <a:latin typeface="Trebuchet MS" pitchFamily="34" charset="0"/>
              </a:rPr>
              <a:t>Для </a:t>
            </a:r>
            <a:r>
              <a:rPr lang="ru-RU" sz="1800" b="1" i="1" dirty="0" smtClean="0">
                <a:solidFill>
                  <a:schemeClr val="accent6"/>
                </a:solidFill>
                <a:latin typeface="Trebuchet MS" pitchFamily="34" charset="0"/>
              </a:rPr>
              <a:t>образования вопроса к подлежащему во времени </a:t>
            </a:r>
            <a:r>
              <a:rPr lang="en-US" sz="1800" b="1" i="1" dirty="0">
                <a:solidFill>
                  <a:schemeClr val="accent6"/>
                </a:solidFill>
                <a:latin typeface="Trebuchet MS" pitchFamily="34" charset="0"/>
              </a:rPr>
              <a:t>Past Simple</a:t>
            </a:r>
            <a:r>
              <a:rPr lang="ru-RU" sz="1800" b="1" i="1" dirty="0">
                <a:solidFill>
                  <a:schemeClr val="accent6"/>
                </a:solidFill>
                <a:latin typeface="Trebuchet MS" pitchFamily="34" charset="0"/>
              </a:rPr>
              <a:t> вспомогательный глагол не требуется !!! </a:t>
            </a:r>
            <a:endParaRPr lang="ru-RU" sz="1800" b="1" i="1" dirty="0" smtClean="0">
              <a:solidFill>
                <a:schemeClr val="accent6"/>
              </a:solidFill>
              <a:latin typeface="Trebuchet MS" pitchFamily="34" charset="0"/>
            </a:endParaRPr>
          </a:p>
          <a:p>
            <a:pPr marL="0" indent="269875" algn="ctr" eaLnBrk="1" hangingPunct="1">
              <a:buFontTx/>
              <a:buNone/>
              <a:defRPr/>
            </a:pPr>
            <a:r>
              <a:rPr lang="ru-RU" sz="1800" b="1" i="1" dirty="0" smtClean="0">
                <a:solidFill>
                  <a:schemeClr val="accent6"/>
                </a:solidFill>
                <a:latin typeface="Trebuchet MS" pitchFamily="34" charset="0"/>
              </a:rPr>
              <a:t>Глагол </a:t>
            </a:r>
            <a:r>
              <a:rPr lang="ru-RU" sz="1800" b="1" i="1" dirty="0">
                <a:solidFill>
                  <a:schemeClr val="accent6"/>
                </a:solidFill>
                <a:latin typeface="Trebuchet MS" pitchFamily="34" charset="0"/>
              </a:rPr>
              <a:t>остается во второй форме.</a:t>
            </a:r>
            <a:r>
              <a:rPr lang="en-US" sz="1800" b="1" i="1" dirty="0">
                <a:solidFill>
                  <a:schemeClr val="accent6"/>
                </a:solidFill>
                <a:latin typeface="Trebuchet MS" pitchFamily="34" charset="0"/>
              </a:rPr>
              <a:t> </a:t>
            </a:r>
          </a:p>
          <a:p>
            <a:pPr marL="0" indent="0" eaLnBrk="1" hangingPunct="1">
              <a:buFontTx/>
              <a:buNone/>
              <a:defRPr/>
            </a:pPr>
            <a:r>
              <a:rPr lang="en-US" sz="2400" b="1" dirty="0" smtClean="0">
                <a:solidFill>
                  <a:srgbClr val="FFFF00"/>
                </a:solidFill>
              </a:rPr>
              <a:t>  </a:t>
            </a:r>
            <a:endParaRPr lang="ru-RU" sz="2400" b="1" dirty="0">
              <a:solidFill>
                <a:srgbClr val="FFFF00"/>
              </a:solidFill>
            </a:endParaRPr>
          </a:p>
        </p:txBody>
      </p:sp>
      <p:sp>
        <p:nvSpPr>
          <p:cNvPr id="382979" name="Rectangle 3"/>
          <p:cNvSpPr>
            <a:spLocks noGrp="1" noRot="1" noChangeArrowheads="1"/>
          </p:cNvSpPr>
          <p:nvPr>
            <p:ph type="title"/>
          </p:nvPr>
        </p:nvSpPr>
        <p:spPr>
          <a:xfrm>
            <a:off x="606425" y="0"/>
            <a:ext cx="7788275" cy="576263"/>
          </a:xfrm>
        </p:spPr>
        <p:txBody>
          <a:bodyPr/>
          <a:lstStyle/>
          <a:p>
            <a:pPr eaLnBrk="1" hangingPunct="1"/>
            <a:r>
              <a:rPr lang="ru-RU" sz="2400" b="1" i="1" smtClean="0">
                <a:solidFill>
                  <a:srgbClr val="006600"/>
                </a:solidFill>
                <a:latin typeface="Trebuchet MS" pitchFamily="34" charset="0"/>
              </a:rPr>
              <a:t>Образование вопросов</a:t>
            </a:r>
          </a:p>
        </p:txBody>
      </p:sp>
      <p:sp>
        <p:nvSpPr>
          <p:cNvPr id="382980" name="AutoShape 4"/>
          <p:cNvSpPr>
            <a:spLocks/>
          </p:cNvSpPr>
          <p:nvPr/>
        </p:nvSpPr>
        <p:spPr bwMode="auto">
          <a:xfrm>
            <a:off x="1476375" y="942975"/>
            <a:ext cx="503238" cy="2341563"/>
          </a:xfrm>
          <a:prstGeom prst="rightBrace">
            <a:avLst>
              <a:gd name="adj1" fmla="val 32205"/>
              <a:gd name="adj2" fmla="val 50000"/>
            </a:avLst>
          </a:prstGeom>
          <a:noFill/>
          <a:ln w="19050">
            <a:solidFill>
              <a:schemeClr val="bg2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82981" name="Text Box 5"/>
          <p:cNvSpPr txBox="1">
            <a:spLocks noChangeArrowheads="1"/>
          </p:cNvSpPr>
          <p:nvPr/>
        </p:nvSpPr>
        <p:spPr bwMode="auto">
          <a:xfrm>
            <a:off x="2700338" y="1668463"/>
            <a:ext cx="2286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>
                <a:solidFill>
                  <a:srgbClr val="CC0000"/>
                </a:solidFill>
              </a:rPr>
              <a:t>Вспомогательный</a:t>
            </a:r>
          </a:p>
          <a:p>
            <a:r>
              <a:rPr lang="ru-RU" b="1">
                <a:solidFill>
                  <a:srgbClr val="CC0000"/>
                </a:solidFill>
              </a:rPr>
              <a:t>глагол</a:t>
            </a:r>
          </a:p>
        </p:txBody>
      </p:sp>
      <p:sp>
        <p:nvSpPr>
          <p:cNvPr id="382982" name="AutoShape 6"/>
          <p:cNvSpPr>
            <a:spLocks noChangeArrowheads="1"/>
          </p:cNvSpPr>
          <p:nvPr/>
        </p:nvSpPr>
        <p:spPr bwMode="auto">
          <a:xfrm>
            <a:off x="2196306" y="1782794"/>
            <a:ext cx="287338" cy="288925"/>
          </a:xfrm>
          <a:prstGeom prst="plus">
            <a:avLst>
              <a:gd name="adj" fmla="val 25000"/>
            </a:avLst>
          </a:prstGeom>
          <a:ln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none" anchor="ctr"/>
          <a:lstStyle/>
          <a:p>
            <a:pPr>
              <a:defRPr/>
            </a:pPr>
            <a:endParaRPr lang="ru-RU"/>
          </a:p>
        </p:txBody>
      </p:sp>
      <p:sp>
        <p:nvSpPr>
          <p:cNvPr id="382983" name="AutoShape 7"/>
          <p:cNvSpPr>
            <a:spLocks noChangeArrowheads="1"/>
          </p:cNvSpPr>
          <p:nvPr/>
        </p:nvSpPr>
        <p:spPr bwMode="auto">
          <a:xfrm>
            <a:off x="4986338" y="1844675"/>
            <a:ext cx="287337" cy="288925"/>
          </a:xfrm>
          <a:prstGeom prst="plus">
            <a:avLst>
              <a:gd name="adj" fmla="val 25000"/>
            </a:avLst>
          </a:prstGeom>
          <a:ln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none" anchor="ctr"/>
          <a:lstStyle/>
          <a:p>
            <a:pPr>
              <a:defRPr/>
            </a:pPr>
            <a:endParaRPr lang="ru-RU"/>
          </a:p>
        </p:txBody>
      </p:sp>
      <p:sp>
        <p:nvSpPr>
          <p:cNvPr id="382984" name="Text Box 8"/>
          <p:cNvSpPr txBox="1">
            <a:spLocks noChangeArrowheads="1"/>
          </p:cNvSpPr>
          <p:nvPr/>
        </p:nvSpPr>
        <p:spPr bwMode="auto">
          <a:xfrm>
            <a:off x="5295900" y="1766888"/>
            <a:ext cx="16414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>
                <a:solidFill>
                  <a:srgbClr val="CC0000"/>
                </a:solidFill>
              </a:rPr>
              <a:t>Подлежащее</a:t>
            </a:r>
          </a:p>
        </p:txBody>
      </p:sp>
      <p:sp>
        <p:nvSpPr>
          <p:cNvPr id="382985" name="AutoShape 9"/>
          <p:cNvSpPr>
            <a:spLocks noChangeArrowheads="1"/>
          </p:cNvSpPr>
          <p:nvPr/>
        </p:nvSpPr>
        <p:spPr bwMode="auto">
          <a:xfrm>
            <a:off x="6936846" y="1844675"/>
            <a:ext cx="287337" cy="288925"/>
          </a:xfrm>
          <a:prstGeom prst="plus">
            <a:avLst>
              <a:gd name="adj" fmla="val 25000"/>
            </a:avLst>
          </a:prstGeom>
          <a:ln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none" anchor="ctr"/>
          <a:lstStyle/>
          <a:p>
            <a:pPr>
              <a:defRPr/>
            </a:pPr>
            <a:endParaRPr lang="ru-RU"/>
          </a:p>
        </p:txBody>
      </p:sp>
      <p:sp>
        <p:nvSpPr>
          <p:cNvPr id="382986" name="Text Box 10"/>
          <p:cNvSpPr txBox="1">
            <a:spLocks noChangeArrowheads="1"/>
          </p:cNvSpPr>
          <p:nvPr/>
        </p:nvSpPr>
        <p:spPr bwMode="auto">
          <a:xfrm>
            <a:off x="7332663" y="1698625"/>
            <a:ext cx="1584325" cy="868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700" b="1">
                <a:solidFill>
                  <a:srgbClr val="CC0000"/>
                </a:solidFill>
              </a:rPr>
              <a:t>Основной</a:t>
            </a:r>
          </a:p>
          <a:p>
            <a:r>
              <a:rPr lang="ru-RU" sz="1700" b="1">
                <a:solidFill>
                  <a:srgbClr val="CC0000"/>
                </a:solidFill>
              </a:rPr>
              <a:t>(смысловой)</a:t>
            </a:r>
          </a:p>
          <a:p>
            <a:r>
              <a:rPr lang="ru-RU" sz="1700" b="1">
                <a:solidFill>
                  <a:srgbClr val="CC0000"/>
                </a:solidFill>
              </a:rPr>
              <a:t>глагол</a:t>
            </a:r>
          </a:p>
        </p:txBody>
      </p:sp>
      <p:sp>
        <p:nvSpPr>
          <p:cNvPr id="382987" name="Text Box 11"/>
          <p:cNvSpPr txBox="1">
            <a:spLocks noChangeArrowheads="1"/>
          </p:cNvSpPr>
          <p:nvPr/>
        </p:nvSpPr>
        <p:spPr bwMode="auto">
          <a:xfrm>
            <a:off x="282575" y="5529263"/>
            <a:ext cx="34544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i="1"/>
              <a:t>He </a:t>
            </a:r>
            <a:r>
              <a:rPr lang="en-US" b="1" i="1">
                <a:solidFill>
                  <a:srgbClr val="FF0000"/>
                </a:solidFill>
              </a:rPr>
              <a:t>played</a:t>
            </a:r>
            <a:r>
              <a:rPr lang="en-US" i="1"/>
              <a:t> football last summer.</a:t>
            </a:r>
          </a:p>
        </p:txBody>
      </p:sp>
      <p:sp>
        <p:nvSpPr>
          <p:cNvPr id="382988" name="Text Box 12"/>
          <p:cNvSpPr txBox="1">
            <a:spLocks noChangeArrowheads="1"/>
          </p:cNvSpPr>
          <p:nvPr/>
        </p:nvSpPr>
        <p:spPr bwMode="auto">
          <a:xfrm>
            <a:off x="4514850" y="5514975"/>
            <a:ext cx="43148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="1" i="1">
                <a:solidFill>
                  <a:srgbClr val="CC0000"/>
                </a:solidFill>
              </a:rPr>
              <a:t>Who played </a:t>
            </a:r>
            <a:r>
              <a:rPr lang="en-US" sz="2000" b="1" i="1"/>
              <a:t>football last summer?</a:t>
            </a:r>
            <a:endParaRPr lang="ru-RU" sz="2000" b="1" i="1"/>
          </a:p>
        </p:txBody>
      </p:sp>
      <p:sp>
        <p:nvSpPr>
          <p:cNvPr id="382989" name="Text Box 13"/>
          <p:cNvSpPr txBox="1">
            <a:spLocks noChangeArrowheads="1"/>
          </p:cNvSpPr>
          <p:nvPr/>
        </p:nvSpPr>
        <p:spPr bwMode="auto">
          <a:xfrm>
            <a:off x="519113" y="3429000"/>
            <a:ext cx="3584575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b="1" i="1" dirty="0">
                <a:solidFill>
                  <a:schemeClr val="accent6"/>
                </a:solidFill>
                <a:latin typeface="Trebuchet MS" pitchFamily="34" charset="0"/>
                <a:cs typeface="+mn-cs"/>
              </a:rPr>
              <a:t>When </a:t>
            </a:r>
            <a:r>
              <a:rPr lang="en-US" sz="2000" b="1" i="1" dirty="0">
                <a:solidFill>
                  <a:schemeClr val="accent6"/>
                </a:solidFill>
                <a:latin typeface="Trebuchet MS" pitchFamily="34" charset="0"/>
                <a:cs typeface="+mn-cs"/>
              </a:rPr>
              <a:t>did you go to school?</a:t>
            </a:r>
          </a:p>
          <a:p>
            <a:pPr>
              <a:defRPr/>
            </a:pPr>
            <a:r>
              <a:rPr lang="en-US" sz="2000" b="1" i="1" dirty="0">
                <a:solidFill>
                  <a:schemeClr val="accent6"/>
                </a:solidFill>
                <a:latin typeface="Trebuchet MS" pitchFamily="34" charset="0"/>
                <a:cs typeface="+mn-cs"/>
              </a:rPr>
              <a:t>Why did he study English?</a:t>
            </a:r>
            <a:endParaRPr lang="ru-RU" sz="2000" b="1" i="1" dirty="0">
              <a:solidFill>
                <a:schemeClr val="accent6"/>
              </a:solidFill>
              <a:latin typeface="Trebuchet MS" pitchFamily="34" charset="0"/>
              <a:cs typeface="+mn-cs"/>
            </a:endParaRPr>
          </a:p>
        </p:txBody>
      </p:sp>
      <p:pic>
        <p:nvPicPr>
          <p:cNvPr id="24595" name="Picture 14" descr="j043265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596188" y="188913"/>
            <a:ext cx="1427162" cy="1427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82991" name="AutoShape 15"/>
          <p:cNvSpPr>
            <a:spLocks noChangeArrowheads="1"/>
          </p:cNvSpPr>
          <p:nvPr/>
        </p:nvSpPr>
        <p:spPr bwMode="auto">
          <a:xfrm>
            <a:off x="3737059" y="5583388"/>
            <a:ext cx="792163" cy="288925"/>
          </a:xfrm>
          <a:prstGeom prst="rightArrow">
            <a:avLst>
              <a:gd name="adj1" fmla="val 50000"/>
              <a:gd name="adj2" fmla="val 68544"/>
            </a:avLst>
          </a:prstGeom>
          <a:ln>
            <a:headEnd/>
            <a:tailEnd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none" anchor="ctr"/>
          <a:lstStyle/>
          <a:p>
            <a:pPr>
              <a:defRPr/>
            </a:pPr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29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829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829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829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29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829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3829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29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3829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829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29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3829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3829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297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8297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38297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297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38297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38297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297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1000" fill="hold"/>
                                        <p:tgtEl>
                                          <p:spTgt spid="38297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38297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297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38297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1000" fill="hold"/>
                                        <p:tgtEl>
                                          <p:spTgt spid="38297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29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829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829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3829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29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829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829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3829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29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829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3829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3829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298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8298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8298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38298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29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3829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829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3829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29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3829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3829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3829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29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3829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3829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1000"/>
                                        <p:tgtEl>
                                          <p:spTgt spid="3829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29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3829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3829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1000"/>
                                        <p:tgtEl>
                                          <p:spTgt spid="3829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29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3829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3829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3829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29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3829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3829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3" dur="1000"/>
                                        <p:tgtEl>
                                          <p:spTgt spid="3829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 nodeType="clickPar">
                      <p:stCondLst>
                        <p:cond delay="indefinite"/>
                      </p:stCondLst>
                      <p:childTnLst>
                        <p:par>
                          <p:cTn id="1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29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8" dur="1000" fill="hold"/>
                                        <p:tgtEl>
                                          <p:spTgt spid="3829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9" dur="1000" fill="hold"/>
                                        <p:tgtEl>
                                          <p:spTgt spid="3829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29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2" dur="1000" fill="hold"/>
                                        <p:tgtEl>
                                          <p:spTgt spid="3829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3" dur="1000" fill="hold"/>
                                        <p:tgtEl>
                                          <p:spTgt spid="3829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 nodeType="clickPar">
                      <p:stCondLst>
                        <p:cond delay="indefinite"/>
                      </p:stCondLst>
                      <p:childTnLst>
                        <p:par>
                          <p:cTn id="1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297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2000"/>
                                        <p:tgtEl>
                                          <p:spTgt spid="38297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 nodeType="clickPar">
                      <p:stCondLst>
                        <p:cond delay="indefinite"/>
                      </p:stCondLst>
                      <p:childTnLst>
                        <p:par>
                          <p:cTn id="1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1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297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3" dur="80"/>
                                        <p:tgtEl>
                                          <p:spTgt spid="38297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24" dur="80"/>
                                        <p:tgtEl>
                                          <p:spTgt spid="38297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5" dur="80"/>
                                        <p:tgtEl>
                                          <p:spTgt spid="38297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297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0" dur="80"/>
                                        <p:tgtEl>
                                          <p:spTgt spid="38297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1" dur="80"/>
                                        <p:tgtEl>
                                          <p:spTgt spid="38297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2" dur="80"/>
                                        <p:tgtEl>
                                          <p:spTgt spid="38297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2978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7" dur="80"/>
                                        <p:tgtEl>
                                          <p:spTgt spid="382978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8" dur="80"/>
                                        <p:tgtEl>
                                          <p:spTgt spid="382978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9" dur="80"/>
                                        <p:tgtEl>
                                          <p:spTgt spid="382978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 nodeType="clickPar">
                      <p:stCondLst>
                        <p:cond delay="indefinite"/>
                      </p:stCondLst>
                      <p:childTnLst>
                        <p:par>
                          <p:cTn id="1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29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4" dur="2000"/>
                                        <p:tgtEl>
                                          <p:spTgt spid="3829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 nodeType="clickPar">
                      <p:stCondLst>
                        <p:cond delay="indefinite"/>
                      </p:stCondLst>
                      <p:childTnLst>
                        <p:par>
                          <p:cTn id="1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29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9" dur="2000"/>
                                        <p:tgtEl>
                                          <p:spTgt spid="3829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 nodeType="clickPar">
                      <p:stCondLst>
                        <p:cond delay="indefinite"/>
                      </p:stCondLst>
                      <p:childTnLst>
                        <p:par>
                          <p:cTn id="1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2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4" dur="2000"/>
                                        <p:tgtEl>
                                          <p:spTgt spid="3829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2979" grpId="0"/>
      <p:bldP spid="382980" grpId="0" animBg="1"/>
      <p:bldP spid="382987" grpId="0"/>
      <p:bldP spid="38298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64" name="Picture 4" descr="j043238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/>
            </a:extLst>
          </a:blip>
          <a:srcRect/>
          <a:stretch>
            <a:fillRect/>
          </a:stretch>
        </p:blipFill>
        <p:spPr bwMode="auto">
          <a:xfrm>
            <a:off x="7092950" y="188913"/>
            <a:ext cx="1819275" cy="18288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  <p:sp>
        <p:nvSpPr>
          <p:cNvPr id="25602" name="WordArt 5"/>
          <p:cNvSpPr>
            <a:spLocks noChangeArrowheads="1" noChangeShapeType="1" noTextEdit="1"/>
          </p:cNvSpPr>
          <p:nvPr/>
        </p:nvSpPr>
        <p:spPr bwMode="auto">
          <a:xfrm>
            <a:off x="468313" y="2035175"/>
            <a:ext cx="6119812" cy="3194050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scene3d>
              <a:camera prst="legacyPerspectiveFront">
                <a:rot lat="20519997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lstStyle/>
          <a:p>
            <a:pPr algn="ctr"/>
            <a:r>
              <a:rPr lang="en-US" sz="6000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Comic Sans MS"/>
              </a:rPr>
              <a:t>THE END</a:t>
            </a:r>
            <a:endParaRPr lang="ru-RU" sz="6000" kern="10">
              <a:ln w="9525">
                <a:round/>
                <a:headEnd/>
                <a:tailEnd/>
              </a:ln>
              <a:gradFill rotWithShape="1">
                <a:gsLst>
                  <a:gs pos="0">
                    <a:srgbClr val="FFE701"/>
                  </a:gs>
                  <a:gs pos="100000">
                    <a:srgbClr val="FE3E02"/>
                  </a:gs>
                </a:gsLst>
                <a:lin ang="5400000" scaled="1"/>
              </a:gradFill>
              <a:latin typeface="Comic Sans MS"/>
            </a:endParaRPr>
          </a:p>
        </p:txBody>
      </p:sp>
      <p:sp>
        <p:nvSpPr>
          <p:cNvPr id="194566" name="Text Box 6"/>
          <p:cNvSpPr txBox="1">
            <a:spLocks noChangeArrowheads="1"/>
          </p:cNvSpPr>
          <p:nvPr/>
        </p:nvSpPr>
        <p:spPr bwMode="auto">
          <a:xfrm>
            <a:off x="6520215" y="6309320"/>
            <a:ext cx="2544286" cy="369332"/>
          </a:xfrm>
          <a:prstGeom prst="rect">
            <a:avLst/>
          </a:prstGeom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en-US" b="1" i="1" dirty="0">
                <a:solidFill>
                  <a:srgbClr val="006600"/>
                </a:solidFill>
              </a:rPr>
              <a:t>b</a:t>
            </a:r>
            <a:r>
              <a:rPr lang="en-US" b="1" i="1" dirty="0">
                <a:solidFill>
                  <a:srgbClr val="006600"/>
                </a:solidFill>
              </a:rPr>
              <a:t>y Kudryavtseva E.A.</a:t>
            </a:r>
            <a:endParaRPr lang="ru-RU" b="1" i="1" dirty="0">
              <a:solidFill>
                <a:srgbClr val="0066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_rels/them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6_Бумажная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6_Бумажная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1426</TotalTime>
  <Words>277</Words>
  <Application>Microsoft Office PowerPoint</Application>
  <PresentationFormat>Экран (4:3)</PresentationFormat>
  <Paragraphs>75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Шаблон оформления</vt:lpstr>
      </vt:variant>
      <vt:variant>
        <vt:i4>4</vt:i4>
      </vt:variant>
      <vt:variant>
        <vt:lpstr>Заголовки слайдов</vt:lpstr>
      </vt:variant>
      <vt:variant>
        <vt:i4>6</vt:i4>
      </vt:variant>
    </vt:vector>
  </HeadingPairs>
  <TitlesOfParts>
    <vt:vector size="18" baseType="lpstr">
      <vt:lpstr>Arial</vt:lpstr>
      <vt:lpstr>Calibri</vt:lpstr>
      <vt:lpstr>Wingdings 2</vt:lpstr>
      <vt:lpstr>Monotype Corsiva</vt:lpstr>
      <vt:lpstr>Bookman Old Style</vt:lpstr>
      <vt:lpstr>Trebuchet MS</vt:lpstr>
      <vt:lpstr>Arial Black</vt:lpstr>
      <vt:lpstr>ITC Bookman Demi</vt:lpstr>
      <vt:lpstr>Оформление по умолчанию</vt:lpstr>
      <vt:lpstr>6_Бумажная</vt:lpstr>
      <vt:lpstr>6_Бумажная</vt:lpstr>
      <vt:lpstr>6_Бумажная</vt:lpstr>
      <vt:lpstr>Слайд 1</vt:lpstr>
      <vt:lpstr>The Past Simple Tense (Прошедшее простое время)</vt:lpstr>
      <vt:lpstr>The Past Simple Tense</vt:lpstr>
      <vt:lpstr>The Past Simple Tense</vt:lpstr>
      <vt:lpstr>Образование вопросов</vt:lpstr>
      <vt:lpstr>Слайд 6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Zver</dc:creator>
  <cp:lastModifiedBy>HP</cp:lastModifiedBy>
  <cp:revision>91</cp:revision>
  <dcterms:created xsi:type="dcterms:W3CDTF">2008-05-25T11:10:20Z</dcterms:created>
  <dcterms:modified xsi:type="dcterms:W3CDTF">2013-07-09T04:07:27Z</dcterms:modified>
</cp:coreProperties>
</file>