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10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5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BD87D-43A0-4428-B75F-61F649B6CB59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7F5CF-7B6B-41F4-A037-16AD6739E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584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8063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12"/>
            <a:ext cx="4972051" cy="1438275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685800" y="3602038"/>
            <a:ext cx="7772400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2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08029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44313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25259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  <a:stCxn id="10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192094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  <a:stCxn id="11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133621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/>
            <a:stCxn id="13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354993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  <a:stCxn id="9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299155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  <a:stCxn id="8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148970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  <a:stCxn id="11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20630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59" y="5692999"/>
            <a:ext cx="2651760" cy="767081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  <a:stCxn id="11" idx="3"/>
          </p:cNvCxnSpPr>
          <p:nvPr userDrawn="1"/>
        </p:nvCxnSpPr>
        <p:spPr>
          <a:xfrm>
            <a:off x="3276019" y="6076540"/>
            <a:ext cx="5239331" cy="0"/>
          </a:xfrm>
          <a:prstGeom prst="line">
            <a:avLst/>
          </a:prstGeom>
          <a:ln w="203200">
            <a:solidFill>
              <a:srgbClr val="F084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486650" y="5918400"/>
            <a:ext cx="1453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www.osiaf.tj</a:t>
            </a:r>
          </a:p>
        </p:txBody>
      </p:sp>
    </p:spTree>
    <p:extLst>
      <p:ext uri="{BB962C8B-B14F-4D97-AF65-F5344CB8AC3E}">
        <p14:creationId xmlns:p14="http://schemas.microsoft.com/office/powerpoint/2010/main" val="215289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5647-5B0F-493A-9414-32F5F82B5F9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730E-5955-4B83-A1CC-AB00FA2B6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462" y="908720"/>
            <a:ext cx="7557818" cy="147218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g-Cyrl-TJ" sz="24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Буҷети шаҳрвандӣ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воситаи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зарурии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пешниҳоди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маълумот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оид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ҷанбаҳои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муҳимми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сиёсати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буҷетӣ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933056"/>
            <a:ext cx="740664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62" y="2566434"/>
            <a:ext cx="7785892" cy="407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1240" y="3171462"/>
            <a:ext cx="3024336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ГРАЖДАНСКИЙ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192456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37739"/>
            <a:ext cx="7406640" cy="547260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шаҳрвандӣ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 fontAlgn="ctr">
              <a:buFont typeface="Arial" pitchFamily="34" charset="0"/>
              <a:buChar char="•"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Созмонҳои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ғайридавлатии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байналмилалӣ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(IMF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IBP, WB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ғ.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g-Cyrl-TJ" sz="3200" dirty="0">
                <a:latin typeface="Times New Roman" pitchFamily="18" charset="0"/>
                <a:cs typeface="Times New Roman" pitchFamily="18" charset="0"/>
              </a:rPr>
              <a:t> методология оид ба таҳияи буҷети давлатиро дар шакли содаю фаҳмо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ба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хотири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ҷалби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раванди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буҷет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таҳия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нашр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менамоянд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84632" lvl="0" indent="-457200">
              <a:buFontTx/>
              <a:buChar char="-"/>
            </a:pPr>
            <a:endParaRPr lang="en-US" sz="2800" dirty="0"/>
          </a:p>
          <a:p>
            <a:pPr marL="484632" lvl="0" indent="-457200">
              <a:buFontTx/>
              <a:buChar char="-"/>
            </a:pP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3547"/>
            <a:ext cx="3857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72122"/>
            <a:ext cx="45815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82" y="5621083"/>
            <a:ext cx="619268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17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7406640" cy="568863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шаҳрвандӣ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 fontAlgn="ctr">
              <a:buFont typeface="Arial" pitchFamily="34" charset="0"/>
              <a:buChar char="•"/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шаҳрвандкунандиро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бисёре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давлатҳо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нашр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мекунанд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Қазоқистон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Қирғизистон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солҳои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ахир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шаҳрвандӣ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фаъолона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таҳия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нашр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84632" lvl="0" indent="-457200">
              <a:buFontTx/>
              <a:buChar char="-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57" y="3501008"/>
            <a:ext cx="727280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4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7406640" cy="56886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Citizens Budget of Kazakhstan</a:t>
            </a:r>
          </a:p>
          <a:p>
            <a:pPr marL="484632" lvl="0" indent="-457200">
              <a:buFontTx/>
              <a:buChar char="-"/>
            </a:pP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88640"/>
            <a:ext cx="882967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2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7406640" cy="5688632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шаҳрвандии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Қазоқистон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-2014</a:t>
            </a:r>
          </a:p>
          <a:p>
            <a:pPr marL="484632" lvl="0" indent="-457200">
              <a:buFontTx/>
              <a:buChar char="-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2581275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56" y="908720"/>
            <a:ext cx="26479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06" y="801909"/>
            <a:ext cx="25527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03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7406640" cy="56886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Citizens Budget of Kyrgyzstan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pPr marL="484632" lvl="0" indent="-457200">
              <a:buFontTx/>
              <a:buChar char="-"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0" y="188640"/>
            <a:ext cx="89644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53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60" y="1877768"/>
            <a:ext cx="6858000" cy="1790700"/>
          </a:xfrm>
        </p:spPr>
        <p:txBody>
          <a:bodyPr>
            <a:noAutofit/>
          </a:bodyPr>
          <a:lstStyle/>
          <a:p>
            <a:r>
              <a:rPr lang="ru-RU" sz="3000" b="1">
                <a:solidFill>
                  <a:srgbClr val="002060"/>
                </a:solidFill>
              </a:rPr>
              <a:t>Сипосгузорам</a:t>
            </a:r>
            <a:r>
              <a:rPr lang="ru-RU" sz="3000" b="1" dirty="0">
                <a:solidFill>
                  <a:srgbClr val="002060"/>
                </a:solidFill>
              </a:rPr>
              <a:t> !</a:t>
            </a:r>
            <a:br>
              <a:rPr lang="ru-RU" sz="3000" b="1" dirty="0">
                <a:solidFill>
                  <a:srgbClr val="002060"/>
                </a:solidFill>
              </a:rPr>
            </a:b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96" y="4503356"/>
            <a:ext cx="1230617" cy="15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0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478648" cy="576064"/>
          </a:xfrm>
        </p:spPr>
        <p:txBody>
          <a:bodyPr>
            <a:noAutofit/>
          </a:bodyPr>
          <a:lstStyle/>
          <a:p>
            <a:pPr algn="r"/>
            <a:r>
              <a:rPr lang="en-US" sz="2400" i="1" dirty="0"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Демократия 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тавоноӣ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илм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оид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иқтидори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баҳам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овардани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сарватҳои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зеҳнӣ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иқтисодӣ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ҷисмонии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тамоми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табақаҳои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аҳолӣ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хидматрасонӣ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мардум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effectLst/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tg-Cyrl-TJ" sz="24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effectLst/>
                <a:latin typeface="Times New Roman" pitchFamily="18" charset="0"/>
                <a:cs typeface="Times New Roman" pitchFamily="18" charset="0"/>
              </a:rPr>
              <a:t>” — </a:t>
            </a:r>
            <a:r>
              <a:rPr lang="ru-RU" sz="2400" dirty="0" err="1">
                <a:effectLst/>
                <a:latin typeface="Times New Roman" pitchFamily="18" charset="0"/>
                <a:cs typeface="Times New Roman" pitchFamily="18" charset="0"/>
              </a:rPr>
              <a:t>Маҳатма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 Ганди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7406640" cy="2256656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оид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иҷрои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фаъолиятҳояш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назди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мардум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масъул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ҳисобот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медиҳад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2050" name="Picture 2" descr="https://encrypted-tbn2.gstatic.com/images?q=tbn:ANd9GcTWWqEZmV2mbrec72OYQoygldNbSIUEQMUy9p7oO3I6iqG-BX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6840760" cy="30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8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478648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Далат дар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назди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масъулия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дорад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  <a:latin typeface="Times New Roman Tj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96752"/>
            <a:ext cx="7406640" cy="4680520"/>
          </a:xfrm>
        </p:spPr>
        <p:txBody>
          <a:bodyPr>
            <a:normAutofit fontScale="92500" lnSpcReduction="10000"/>
          </a:bodyPr>
          <a:lstStyle/>
          <a:p>
            <a:pPr marL="484632" lvl="0" indent="-4572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Масулият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маънои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ифодаи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талаботу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ниёзҳои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иҷрои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сиёсати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барномаҳост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маънои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иҷрои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сиёсат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нақшаҳои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тасдиқшуда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назардошти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натиҷаи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дастовардҳо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давлат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мардум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ҳисобот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диҳад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84632" indent="-4572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дарёфти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маълумоти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зарурӣ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оид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мақомоти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ҳокимияти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иҷроия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доранд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84632" indent="-4572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бояд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ҳаётии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сиёсии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кишвар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иштирок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кунанд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намояндагони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арзандаи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худ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диҳанд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равандҳо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назорат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кунанд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ҳолатҳои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зарурӣ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имкони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дахолат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ифодаи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ниёзу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талаботашон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бошанд</a:t>
            </a:r>
            <a:r>
              <a:rPr lang="tg-Cyrl-TJ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data:image/jpeg;base64,/9j/4AAQSkZJRgABAQAAAQABAAD/2wCEAAkGBxQQEBQUEBQVFBQUFRQUFBQUFRQUFBcUFRQXFxYXFBUYHCggGBwlHBQVITEiJSkrLi4uFx8zODMsNygtLisBCgoKDg0OGhAQGywkHyYsLCwsLCwsLCwsLCwsLCwsLCwsLCwsLCwsLCwsLCwsLCwsLCwsLCwsLCwsLCwsLCwsLP/AABEIAIMBfwMBEQACEQEDEQH/xAAcAAABBQEBAQAAAAAAAAAAAAACAQMEBgcFAAj/xABSEAACAQIDBAYFBA0ICQUBAAABAgMAEQQSIQUGMUEHE1FhcZEicoGhsRQyVLMjMzVCUmJzdIKSwdHSFTRDlKKy4fAXJCU2U4ST0/EmY7TCwxb/xAAaAQEAAwEBAQAAAAAAAAAAAAAAAQIDBAUG/8QAOREAAgECAwQHBwMEAgMAAAAAAAECAxEEEiETMUFRBTIzcYGxwSJSYZGh0eEUFTQjcpLwQ/FCRIL/2gAMAwEAAhEDEQA/AM3m4VyI91jY41JAS8TUEokQNow/zwP76hllxJEXz28P3VBZbyTEuhHa37RUFkeAoSEBQkcAoAgKgkUCgCtQHrUAtqA9agEtQHrUAlqAEigEIoASKAQigAIoASKkCEUAJoAaECGhIhoAaASgEoD1AJQHqA9QHqA9QCUAaNQkRjQhgGhAlCB2OSgCoBKkgNTQgQtQggyHSrIzZ5kAOlBYIRnjY0JsHEmYHtv3moJWpLgS5JI8taguiZAmp9b9oqCwGW1AEBQkMCoAYFCRQKAK1ALagPWoD1qA9agEtQCEUAJFAIRQAkUAJFACRQAEVIEIoACKAEigENADQCGgEoBKASgEoD1AeoD1AeoD1qA9agCCUAJWgPZaED8cdAEUoQNulSQJQgShBEx2TMOruRbW/bVkZSJGBS9jzJsO4Diahl4kzGzlbqvZrcX8r+IqES2RIRZCy8Q1r91j+4VLCHEnub2APOoJuSZJSRYkW7uN+/mKgsIt1Avr2G9ASIxfhr8fKhYJdagBgUJCAoArUAtqA9agPWoD1qAQigEIoASKAEigBIoASKAEigBtQHstAA60A2RUgS1AJkNQASpoATUgGgPUAlAevQCg1APEUJEtUg9agDUUAtAeK0ICVaED0YoBTQgZepIGzQg9ahBzb3q5idPDEgkjUIALd3P9tVNSNI5Y68+Pt1oVJEMX2PiNXX4GoLJDK1IOu6BhewuVDcBy0Px91VLkXtAFtCfLjQBYaQ8tMo0I48f8aEnQQZwWX51/SHjzHjQkRagkMCgFAoArUB61ALagEtQCEUAhFACRQAkUABFACRQAmgBNAEtCQiKEDLAUJGmoBvMaEC9YaAXMDyoSCUoBthQgCpB6gPUB69CRRQCkUANALQBA0IHEahA4poBWNCBk1JAlqECUIOdCPSFWMlvOjAbQufwjbz/8moL8Bi9vNvctqAkxMOr/AE09w1qCyGBUkHXweqp+kvmDVS6Gyl+Pd7L6H32oSOKvcL87C1zw19o99QSFE+RwRw7O0HiKkHUl2TO2V4oZXiY/bEidlHacwFgO/lrTK+RXaQTs2r96ISG9wRYgkEHTXsqC4YFATMDsyaf7TE8ltCUUkA97cBUqLe4pOpCHWdh3HbFxEAvNDIi/hFTl9rDQUcWt6IhVhPSLRAtUGg9hMHJM2WJHkbsRSxHebcBRJvcRKUYq8nYl4nd7FRrmfDygczkJAHfa9vbVnCS4Gca9OTspI5dVNhY4mdgqKWY8FUFmPgBqaENpK7Og+7OMC5jhpreoSf1Rr7qtklyMf1FK9syOQ6kEgixGhB0IPYRyqpsLBhnkYLGjux4Kis7G3GyqCTS1yHJJXbsJi8JJE2WWN42IuFkRo2I1FwGANtDr3VNmt4jJS1Tv3AYfDPK2WJHkbjljRnaw4nKoJqLByS1bsJicNJC2WWN42tfLIjRtY3AOVgDbQ69xpYRkpap37iTDsyd06xIJmjsT1ixSMllJDHOFtoQb66WNSk+RDnFOzav3ogmxqCxJh2RPImeOCZ019NIZHTTQ+kq20samz5FXUgnZtfNETC4KSYkQxSSkC5EUbyEDtIQGw76JN7iZSjHrNLvdiR//AD+L+iYr+rT/AMFTllyK7Wn7y+a+547v4z6Jiv6tP/BTLLkNrT95fNHNa6kggggkEEEEEaEEHgQagvclQbKxEy54sPPImvpxwyulxx9JVI0ok3uRVzgnZtLxRAqC45BA0jBUVnZjZVQFmJ7FUak1JDaWrJx3cxn0PFf1af8AgqcsuRntafvL5oj4zZU8IzTQTRL+FJDJGvYNWUCjTW8tGcZbmn3NEQVBcn/yTiFj6xoJxFYN1phkEeU2s2crlsbixvrelnvsVzwva6vyurkYx1BY8kJZgqgszEKqqCWZibAKBqSSQABUkM6abvYv6Jiv6tP/AAVOWXIptafvL5r7hHd/F/RMV/Vp/wCCmV8iNpT95fNfcgyRMjFXUqwNmVgVYEcQynUHuNQWunqhtqAA1JB6hANCDnRcasZImmUdUF55rn31BfgRW1qSpNghLRWUEkvoACSdBwA41HEtwJUexZ7fan8CLHyOtTlZXaR5kvDwsigOrKQ40YFTrbkaq0axaa0G8U2VmHew99xUFhlsUezjf39nlQkl7PjbESJGg9N2Cr2XY6X8zRK7sVlJRTbPoTZ0UWFSHDKQCI7IObBAMx8fSv7TXYrKyPAm5Tbn8fMxze3ZHyTFyRgegTnjP/ttwH6Oq/o1yTjllY9zD1dpTUuPEk7lbCGNxOV79XGM8luYvYLfkSefYDU045mVxVbZQut73F93k3si2dlghiDOqj0BZI0U8L2HHnYVvOooaI86hhZV/bk9PMgbM6R43zDExFNDYoc6tp80ggEX4cx4VVVlxNKnR8lrB3KXg8J8vxoSJFiErk5V+bGnE28AD3X7BpWKWaWh3ylsaV272+ppO1tqYfY8CJHHctfJGDYsRa7yN5a6n9nRKSpqyPKp06mJm22cXZvSWC4GIhyIT89GLZfFSNR4eVUVfmjefR9l7L1KhvNjUxmMLYeMKHYIoAsZGJsHYciSfhfWspvNLQ7aEHSp2m/waNhsNh9i4PO4u5sGYD05ZDrlW/BdDYcABftNdCSpxPMlKpiqllu8ivx9KTZ/Tw4yX+9ku4HtWxPdpVNv8DofRytpLXuOzvTsWHamD+UYcAy5M8bgWLAcY38iNeB9tXnFTV0YUKs6FTJLdx+5RejP7pRerL9WaxpdY7sb2L8CZ0wfz6P83T62WprdYp0f2T7/AERE6K/ukv5KX4ClHrFsd2Pih3pg+6K/m0f1s1K3W8CMB2Pi/JF76Lj/ALKg8Z//AJMta0eov94nDju3fh5IoPSVun8jk6+EfYJW1A4RSHl3KeXYdOysqsLO6O7B4jaLLLevqXPo2+4y/wDM/WPWtLqfM48b/Ifh5IzPcreT+TZGkEXW54wls+S2oN75TfhWFOeU9LE0NsrXtqatuLvl/KZnBh6rqREftmfN1nWfii1ur99dEJ5jy8Thtilre9/pb7nE250onDYmWH5Lm6pymbrst7c7ZDbzqsqtnaxtSwGeClm3/D8mUTK2InbIvpzSkqvH0pXuFv4ta9c+9nqK0Y68F5H0LsaCHAQ4bCBgGKlUHAuyLnlb2klj412JKKSPAqSlVlKp/vwMQ6Q9ifIsfKqi0cn2aPsyuTcDwbMPC1ctSNpHsYWrtKSfFaDG4X3Twn5YfA0h1kWxPYy7jXOkDfZtltAqwrL1okPpSFLZCg5Kb3z+6uipUynl4XCqsm27WF3F3z/lYTI8ATqwuazdZGyvcWN1FjodNdKQqZxicNsLNPf4GP75bPjw+PxMUIAjST0QOABVWKjuBYj2VzTVpNI9ahJzpRlLeattb/dpPzLC/wB2Kuh9n4Hlw/lv+5+pi8a3rlPZOvu1H/r2E/OcN9clTHeu8zrdnLufkbHv5vY2zFiZYlk6xmHpOUtlAOllN+NdVSeU8bC4dVm03axT/wDS/J9Fj/6x/grPbvkdf7avefy/JQNr444jESzFcpldnyg3tmN7X51k3d3O2EMkVHkQzUFgDUkCGhAlCDnxVYyRMxUdlj71F/8APtqCzHdnYLrSbnKijM72vlW9uHMkkADmSKlFW7Fr2Xs6XER9VhEZVvqFPpEaayyaeWg7BUpN7jOUowV5v/fgdU9G+IC3+xk/ghtfMqB76tsmZ/rIEMYOSBWjkUkKy3jkuR7PwfFarZo2jKMtV8zn7ZwIVs63KMw48VJXVT8b86o0bQnfR7zimC9gOOtu8X+NQaGg9D2xs88k7jSEZF/KOL/2V/vitaMbu5w4+plgoc/IuO0dg4uTaK4pJIhHGFVELPmyjVr2W1ySw8LVpKEnK5y061ONF02ndkTpU2Xnwy4hR6UJs1v+G5APkbH2morRurl8BVyzyPj5nL6IMSpfEqPnZYmF+aguDbXtI86rQ4mvSKdovv8AQ4u/mFZMfMWv6ZDA9xUWt5W9hrOovaZ04SSdFWOBaqHSWjo2cDHrf76ORV9bQ/BWrSj1jkxybo+KJfSrAwxUbn5jRBVPLMrsWH9pT7atWXtGfR7Wza43KSaxO86O7UgTG4cvwE0d+70gB5G1Wh1kZV03SklyL30twMYIXF8iSMG7iy+iT5EfpVtXWiPO6OazNcbGWkVznrGw9G0Zi2crSaKWkkW/JL8fDQn211UtIni41qVayKF0cOP5TiI0BEth4oxArGl1jvxq/ovwJvTAh+WxG2hw6gHvEkl/7w86tW6xTo9/033+iIXRUpO0hblFKT3D0R8SKij1i2O7HxQfS+b7RXuw8QPj1kp/aKVusRgOx8X5It+45/2APyeM+umrWn2fzOTFfyf8fJDO4m8SbUwrYTGWeUJlcN/Sx8M4/GGl7cDY89IpyzKzJxNF0Z7SG7yZ3t39inA4FoC2cJ15VuZV2Zlv32IB7xV4xyxsc9WrtamfuPnyNtB4CuNH0D3mn9CPz8b6uF+OIrehxPN6S6sPH0KRvx90cX+Wes59ZnXhuyj3Fh6INi9fi2ncXTDj0e+VwQPJcx9q1ajG7uYY+rlhlXHyLhvVutjcTtCHEwSwouHydUrtJfjmkzWQgZvmnXgBWsoScro46NelCk4ST13+nyG+mDYnX4ITqPTwxzG3OJrCQeyyt4KaVo3VycBVy1MvB+fAzDcM/wC08J+WHwNYQ6yPSxXYy7jZN9N6MLgGiGKhaUyBymVI3sEK5r52FvnDh2V0zmo7zyMPh51U3F2sRt2t98HjX+T4dZIHdWyXREuQtyUKlhmABOvZURqRloi1XC1Kazys0ZTvzu+2AxbRs7SBx1qyN89gzG+c82uDc8+POueccrPVw1ZVYXtbgadtYf8AptPzPC/3Yq3fZ+B5sP5b/ufqY6i2rlPZOpu2P9dwv5zh/rkqY9ZGVbs5dz8jat69u4bBrGcWhcOWC2RXsQBfjw4iuuclHeeJQozqXyFXxO/uzCjAQtcqQPsEfEjTnVNrE6Fg699/1MfUWArnPWZ4mhABqSBKECUIIMVWMkdDH8Ix2IPfUF2dPDJlgjUf0haRvBWKIPYRIf0qtwMv/JvkbDu9EmDwcYGjOFZjbi7rm18Bp7K3Xso82o3UqP4HThnY6h7+8eVCriuRC3twayYbrLekuXXuLWI8zeomrq5fDycZ5TPcZF6UifhRhh60alwfIMP0qw+B6Se5/HzK66jUd7j3Xqh1I1XBbZw+z9l5IZ4ZMRkUlY5EduulsM1gdQt+PYlbqSjDR6nlSpVK1e8otL4rgijwb343Ot8TIRdb/N4Xsfvay2kuZ3/paPumjbC27FNh5IsdKgJLITI6oXRxyva5GYjyraE01aTPOr0JRmpU18jNNm4xtnY/PC4lVWZSVIKOhOouLixAVgfCsE8stD0pwVanaStf6M1A7Q2ftSNRKyhuSu3VyqeNlNxf2Eiui8J7zzNnXw79n7oCJNmbOBYGMvYj53XSEHSyi5tfhyHbT+nAP9TX01t8kZtNjguJM2GXqQHzxre+W3Lw7uGtq5r63R6qheGWbvzNHwe8eC2jCI8XkRtMySHKM3bHJp38wa6FOM1Znlyw9ahLNDXu9Ueg2XsvBt1paO41XPL1hHqpc3PsJqctOOpDq4mqsuvysZ/vZj4cRiWkw6FFPEnQu3N8v3t/8Tqa55tN3R6eHhOEEpu5c93N9YJ4eox+UNbKWcXjkHax4Ke2+nMdg2hVTVpHBWwc4Sz0vyiSN3dkoetLRZeNmxF4/ItqO41OSnvKbfEv2dflqcbfffdJIjhsHqrDK8gGVcnApGOw8CeFuF73FalRNWRvhcI1LPU+RQ9mY9sNPHNH86NgwB4HtB7iCR7axTs7nfUgpxcXxNZfaWzdrQqJmQMNQkj9VKjHiFNxccOFwdK6bwmtTx9nXw8m4/dCYfEbM2QjmN0zMNQr9dM1uCgXJA8h20vCAaxGIauvRGSbxbWbGYmSdxbOdF45UAsq+Q871zylmdz1qVNU4KKNF3Q23ho9iiKTEQpLkxQ6tpUV7tLKVGUm+oIt23FbQlFQtfmefiaVSWIzKLtprb4IyvZ2NfDypLE2WSMhlPfzBHMEEgjmCawTtqj0pxUk4vczbdn78YTEYTPJPDDIyMGiklRWD2IIUMQWBPA8/GupVItHjTwlSM7JNrnYwiEaDwFciPce80boi2nBhmxZxE0UOcYfL1sipmymfNlzEXtmHmK2oySvc4MfTnNRypvfu8Cnb4YhZMfiXjZXRpWKspDKw7VI0IrOb9pnTh4tUop7zRtg7bwuzNkER4iB8SUMhjSWN3M8g0UqpJOX0Qe5DW0ZKMN+p59WlUrV9YtR7uBQG302h9Ll/sfw1ltJczv/AE1H3V9S/dH2+kc+Glh2nPGGBIzTukfWRSDVdbA2OYG3IrWtOomrSZw4rCyjNSpRfhwZQtgRxYTa8Q66NoYp9J86mMx2OVjJfLwIv33rKNlM7auadB6atbvwapvC+x9oFDisThnMYYJbFqlg1r/NcX+aK6JZJb2eZSWJpXyRevw/BF2Ydh7OYzQzQZwCAwnbEOAeORQzEE9wvVVs46ovUWLqrLJO3db7Ga7+byjaOM6xAViRRHGG+cQCSWI5XJ4dgFY1JZmehhqGyhZ7+JqmytrbPm2ZBh8TicPY4aBJIziERgVjS6mzBlII91bqUMqTZ5s6VaNZzhF73bQhDYewf+JB/XX/AO7VctLn9TTa4zk/8fwU/Hx4aDa0PyVk+TpNhWziTOgAdC5MjMdBrfXSsnlU1bdodkHUlQede1Z8PQ0bb0+y8cEGJxOHYISVtiVSxIAPzXF+FbycJb39TzaUcRSvli/l+DiNu/sHnNB/XT/3Krlpc/qbbbGcn/j+DL94IokxUy4cgwrIwjKtnBTlZ7nN43rGVr6HoU3JwTlv4nNNQXBqSBDQg9QggxcKsZon7QPpqOxVHuqCzOtC14oG7FeM+KyFvhItW4GPFmsbCxC4vCIL2ZAqnuKDKD4EfE1undHnVE6c2+DJ0WAfgbAfhXB9w1pZh1Ijm21Y4ZkS7WC6cyAbkjtNwPfUyWhWk1nuzO8a9pXbksTN5oVH9pl865+J6aWlvj6lcJ9L9NvhWR1o6e7ewpsdJkhA0VC7tcIgzaXNuOhsBqbHvq0YuT0M6taNJXkX6Dosht9knlLfiBFW978GDH31tsFzOB9Iy4RRE3t3OaGFpopAyp6TB7KwAtwPBjoNNPbwqs6VldGuHxinLK0UUoPiPGxIF/7NYnoFz3e3BlmCyTt1KmzKtryEA3BN9Fv7TrwFaxot6s4a2OjB5Yq/kdnF9G8TXMc8isfwgjKD4AA++ruguDMI9Iy4xRR9vbDlwcmSYaG5R11VgOw8j2g/41jKLjvPQo1o1VeJYNj7lJisIJo5mzlW9AqthItwVJ7LjyNXjSUo3TOWrjJU6mVrT0KUVtxFjzFYnoFv3X3KGLw/XSSNGCzBbAEFV0LEnvv5VtClmV2cOIxjpzypXOJsLZKYvGCBXYIxkyvYZiqhipI7wB51SMVKVjetVdOnntroXL/RdH9If9Ra22C5nB+4y91Cf6LY/pEn6i02C5j9xl7qM62LghiMRFESVEjqhI1IvzFYRV3Y9KrPJBy5GhHopi+kSfqLW+wXM839xl7qIuO6KLKeoxF25LIllJ9ZTp5GodDky0ekdfaj8jONoYN4JXilXK6HKynkePHmCCCD2GsWraM9GMlKKktxesH0adfgo54pm62WCOVY2VQmZ0DZS3EDW161VK8bnDLHZKjg1onYzueJkYq4KspKsp0IYGxBHbesjvTT1RdjuEn8l/LeufN8n6/q8q5b5c2W/G1a7NZMxxfq3ttnbjYru5+xhjcWkDMUDBzmABIyqW4HwqkI5nY6K9V0oOSLDvxuIcBCs0TtKmbLJdQCl/mtpyJ08SO3S06eVXMcNi9rLK1Z8CobF2U+MxEcEXzpGtfkqjVnbuAufdzrOKbdkdVSapxcmXLfHo6jwGDfELO7lGjAVlUA55FTiPWvWs6SirnHh8ZKrUUGlx8jg7i7tLtLEPE8jRhYjJdQCSQ6LbX1vdVIQzOxvia7owUkr6l5HQ/F9Kl/UStdguZw/uMvdRF2t0VRQ4eWUYiQmOOSQAoliUQtY+VQ6KSvcvDHylJRyrUo+52xVx2LSBmKBw5zKASMqluB8KyhHM7HbiKrpQckdbf3cVtnIksbtLCTlditijn5ua33p4A9unMVedPLqY4bFKs2nozibpbIGMxkMDMUEpcZgASMsTvoD6lvbVIxu7G9aps6bmuH3SOzvtuwuzpY0SRpM6FrsALWa1harVIZTLDV3WTbVi6Dooi+kyfqLWmwXM4/3GXuoL/RTH9Ik/UWmwXMfuMvdRVN+d1l2d1IWRpOtz3zAC2TLwt61Z1IZTrw2Ida91axUmqh0keSgGiaEAk1JB6hAlCCFC9iD2EGrGSZImkzsWH/AIqC286WycQLGOQ2VyCG/AkGgY9xBIPdY8qsnwKST3os2AxkmHC3JRwTqDysLEEcQe3gaJ2KSipo7Q3ulK26zyCA+YF6vnZh+njyJOz98LDJIGdvvCurk/gnt8ePjUqoVnhL6p2K3vBjwxcLbM5zSZTcLZriNTztxPeB2VlJnbShufLd9zig+l2+me/iKzOk2TdQLgNjLNluepOJbtZmXMoPsyr7K6oezC541e9XEZfjYzSNcVtPFsA5eU5mGZ8qqF5JyUC/AVz+1NnqPZ0IbrIum0N3toTYdYXIZFsbNIDrlINzxI4WvWrhNqxyQxGHjLMt/ccLcfAifHRhxdVvKR25VRl/tEVnTV5HRi5uFJtdxZekrbskbJh4mKArnkZSQxBayqCOA0Ynt0761rTa0RyYGhGSc5a8imQbRlhEU0MjKyEhrE2a3JxwYac+2sFJrVHoSpxneMkaVvEq43ZRltY9UJ1/FZVzEA+GYe2umXtQueTRvSxGX42K70W7UyySYdjo46xPXUWYe1bH9A1nRlrY6ukKV4qa4aHI312OY9oFIx9vZWjH40jWI/Xv5iq1I2l3m2FqqVG74b/D8Fy3vxC4DZghjOrKIF7bW9NvK/tatqjywsjgw0XWr5n3lJ6O/ujD4SfVtWNLrHfjexfh5lw333XxOMnR8O6KqxhCGkdDmDMeCqeRFa1ISk9DhwuIp04tTXHkVLam5mNw8LyySx5Y1zNlllLWHYCg+NZunJK52QxVGclFLf8ABfc426P8/wAN+WT41SHWRtieyl3F66V4MQ5wvyZJ2sJ8/UrK1r9VlzZBpwa1++tq19LHBgHBKWe3Dfb48yJ0Y4XHJiHM4nSDIQRPnW73GXIr63+dqNPdUUlK+pbGyouCUbX+H4K/0sSKdpHLa6xRq9vw/SOv6LJVavWN8CnsdebNK2JtBMNsjCyyXCJhcMWI1sDGgJt3Xv7K2i7QT+B51WDnXlFb7vzKt0obqiaP5bhRmYKDKF1zx20kW3Egce0eGtKsL+0joweIyvZz8PsdI/7tf8h/+VT/AMXgZ/8At/8A16lA6KvurD6sv1ZrOl1juxvYvwNjxmLhmmkwMoBLwCQqeDxuzo1u8FRf1hXQ2m8rPJjGUYqouf1K3uxu5FsWLE4nEODbNZ+YgU+ioH4bG1wOJyiqRioJtnRWrSxMowiv+xzpSlz7Hka1sxwzW7LzRmpq9QjAq1dLv8mUzoV/n8v5s/1sVZUesdnSPZLv9Gd3fXcjG4vGvNh5I1jYIAGllQ3VAD6KoRxHbVp05N3RjhsVSp01GSd+5fcqe8O52NwWHM2IljKAqpCTSsTmNhoyAW17azlCUVdnVSxNKpLLFa9y+4PRX91YfVl+ralLrDG9i/A2TG4yCaZ8DMAWkg6wo3B42ZkYDvGXXxB8OltN5TyIxnGKqR5/UzPY27L7O29hozcxM0zQufvl+Ty6H8ZbgH2HnWCjlqI9OddVcNJ8dL/ND/TL/OcP+Sb+/SvvRXo7qS7yq7F2jMcTADNKQZ4QQZHsQZF0IvWcW7o66kI5JaLc+HwNH6XcQ6YeAo7ITMQSrFSR1baGxretuR5vR6TnK64epk+JxLvbO7vbhmZmtfja50rmuz1lFLciK7VII7GgGzQgSpIEoQeoQQUFWMkFrwoSOoaglHbwu0mSFVOV0zNZXBIGg+aRYr7CKXDgnqL/ACnF/wAE+yVreRBPvqborklz+ga7SdgRGFiU6HJfMQeTOSWI7gQO6ozF401vepGJKn9tVNR1cQedj4gGhJtG5OKj2hsrqGIusZw8ijioykIQO9bEd4PZXTC0oWPGxKdKvnXO5Q32Rj9m4nNBFKX9JRJHF1ysrcSLAgX77EVjllB6HobWjWhaTXc3Y1DdGbFPhc2OBWUs1gVVTksLXVeHPjrXRDNb2jysQqananuM03N2kuGxcUjkBD6DtyAMdiSe4qD7K5qcrSPXxNN1KbS3lz6QN2nxWWbDjM6rlZL6sgzFSvIkFj437q2qwb1RwYPERp3jLcVPZe7OJmXq+qdPT+dIpRQDa5148TwrFU5PSx3TxNKOt79xdd7cQmC2b1KnVoxAg5kWAZj7LnxIrebUYWPPw0XVr53zuZfs3Gth5o5U4xsG8QOI9ouPbXMnZ3PXqQU4uL4m0SYGLFPhsRx6u7xntEiaX9x8RXZZOzPAU5U1KHPf4Ga9I+1evxhRT6EAyD1zq587L+jXNVleR62Cp5Kd+f8AqI/R190ofCX6tqUusTjexfh5lv35xW0EnQYHrer6sFskauM+Zr3JU62y1rUc7+ycWFjQcHtLXvzKrjZtsTRtHIuIZHFmXqUFx2XCXrN7R6M64rCxd1a/f+Tibo/dDDflk+NUh1kbYjspdxqW/G9rbOMIWIS9aJb3cpbq+r7FN75/dXTUqZbHlYXDKte7ta31uTIdptjsAZcC4SV0OXMA2SUcUa+nHS/eDY1N80bozdNUquWpu9DBcYXMj9bm6zM2fPfNnv6Wa/O965O896NrabjYNof7tr+Y4f6uOuj/AIvA8hfzH/c/Mr/RZvdkIweIPosbQMeTH+iPcfve/TmKrSnb2Wb43D3/AKkfH7/cu2+GGWLZOKSNQqLh5AqjQAZTYAchWs1aDOKhJyrxb5oynoq+6sPqy/VtXPS6x6eN7F+B2ulXHvhtrYeaE2eOBGXsP2WYEHuIJB7jV6rtJNGWCgp0ZRe5v0RyukbfYY+OOOG6xBRJIDoTKR809oX3k35CqVamZWRrg8Lsm3Lf6fkvXSV9xG/5X62OtqvUOHBfyF4+TKh0Kn/X5fzZ/rYqzo9Y6+kezXf6M7m+uN2suNkGC6/qAEy5IY3W+QZrMyE8b86tNzvoY4aOHdNbS1+9/cqu2X2xPCyYpcQ8Q9Ng0KKBk9K5KoDpa/Gs3tGtTqh+mjK8LX739xvoqP8AtWH1Zfq2pS6wx3YvwOt0v4x4NqYeWJiskcCMjDkRLL5jkRzBIq1Z2kmjLAxUqMovdf0RoO6e24dqQRzZV62FvSXiYpShUle4qzWPYe6toSUlc4K9KVGTjwf1RR+mY/6zh/yTf36xr70d3R3Vl3lL2H/OsP8Al4frVrKO9HbU6ku5+Rp3TL/NoPyx+rat6+5HmdHdeXd6mRyNXOesR2NSQNsaAChAlSQJQgShBEQ1YyQtCRwUJJ39EnrH4CqlyOKkgnYLQH2VUuh+UcPA0JESx4DXsvUEk/ZG1Z8HL1kDFG4HS6sOxxwI/wAirKTTuilSnGorSRdYOlqUL6eFR27VlaMX9Uo3xrXbvkcT6Ojwl9PyiLtjffFYuKyEQKwNxHcuR2GQ6+QFUlVkzWlg6cHd6v4lYhmtpoe0H0W8+B9tZnYWvYW+c+GUILSoOEclw6jsRhxHn3VpGq1oclXCQqO+5/A6snSY7AhIEVgNC0hcX0+9Cr386vt3yMV0dFPWX0/7Knj9oyYl2eZi7EadgAOgUcANaxcm9WdsKcaatFHONQaFo2Lv1LhcOsIjVwlwrMSCATcCw7L1rGq4qxx1cFGpPNexVJHLEljckkkniSdST7ayOzduJmwdqnB4hZlUOVDDKSQDmUrxHjVoyyu5nWpKpBxZaz0oy/R4/wBdv3Vrt3yOL9uj7wh6Upfo8f67fupt3yH7dH3voUjZuPME8cwAYxuHCk2BIN7XrFOzud04Z4uPM6O929T7RMReNY+q6y2Vib58l73HLIPOrTnmMsPh1RvZ3uBurvZLs4v1ah0cC6MSBmHBgRwNtO/TspCbiK+HjWtfQg7y7YGNnM3VLEzABwhJDEaZjcaG1h7BUSlmdy9Gls45b3OtiN+5H2eMF1KBRCkOfM2ayKoBta1/Rq209nKY/pFtdpfjcqF6odZccX0jTy4JsNLGjl4jE02YhzcWzFbWvatHVbjZnHHBRjUU0+N7Fd3a202BxKzogcqGGViQDmUrxHjVIyyu5vWpKpDK2Pb3byNtGdZXjWMrGI8qksCAzNe5H4/uqZyzO5FCiqMcqdzhMLi3bVDdFx3g6QJMZgzhWhRFPV+mHYn7GysNCOeX31rKo2rWOOlhI0550+f1OVujvK2zZmlSNZC0ZjsxKgAsrXuB+L76rCWV3Na9BVo5W7FuHTBP9Fi/6j/w1pt3yOX9uj7z+X5Gcd0rTSxPGcPGBIjISHa4DKRcad9Q6zeliY9HxjJPN9Co7tbabA4lJ0QOyBhlYkA5lK8R41nGWV3OutSVWOVuwe+G8rbSnWV41jKxiOysWBAZmvcj8f3VMpZncrQoqjHKncb3V3gl2fOJYddMroScrr2NbsOoPL2kGIycXdFq1GNWOVnV3r3mbaMiO8axlFKgKS17m/OpnPMUoUFRTSdzk4OfqpI5ALmN0cDkSjBrHyqi0ZtJXi1zO/vdvo+0Y0R4ljCPnBVi1/RK21HfWk6mY56GFVFtp3Ko7VQ6RpjQgbNCAaECVIENCBKEEIVcxRKIyix8R+34fGql9wINATr/AGNPWPwWoLkfNUkBpUFkPJflQkm4SK983hxNVLEtoQRbX40BBK2NjQk6WHnUIq31IOg1PE0IHEYNodT2H/NxQkYxN00F7HkdQD3GgGcOxJvqeJNuP+daA6OFkvY8tdf3jkdKEMbbmKEgGgBJoASaAAmgAJoACaAA0AJoADQAGpAJoATQAmgBNACaA9QCUB4GoJFzUB4mpAJqAElAS0agCJoAGNANMaEDZqSATQgQ0AJqSBDQgQ0IIStVzFD0lzY9o5VBZngKAnN9qj9Y/AVUvwIlSQSUbTT/ACaguh+OTsJ42qCUOjEEcz7jQm4/HjLdntBHwvUWJuMyS3Px4W86kBRG5te2vGoBOMUnc4/W+OtAKuYgkqwA9o8jrbwoSFsw+kPA/soQx5Xysb6doHMcmHnrQCSOCSRz19vOhKAvQAtQAE0ABNAATQAk0ABoADQAmpABoATUAE1IBNAIaAE0AlAJQHqA9QHqgk9QCpUgkK1QA70ADGgGzQgA1JANCBKAE1JAhoVEoCHGKuYoIVBIV6Ek5z9ij9Y/BaqXIoqSCXhkurdwJ/fUF0FhkuwHbQIkytYkaGxtw/beoLDTN3CgBoB6F7EeN6Ek35Xa1xx5j0Tx7vZ51AJ0OJGoa9u+x524igsQ8LJkYE6WJ8rHh7qATFYvNwFu/ideNALCotcHkL93iOXjwoSOXoDzUA2TQAk0ABNACTQAE0AJoATUgE0ABqACakCGoANSBDQA0B6gEoD1AeqAeqQKKEjyVAHL0A2xoASakgA0IENCATQCGpKgk0IBqSCLHVjJCrz8DQHhQknyfao/Wb/61U05Edfmn2ftoRwJ2AOjeo3wqC6Fwh9MeIowhMQ3pt6zfGoJBDVIDHAnst8agkNP2UJJmLj+Z2FR/jUATEjLlykg2vcaeVAQw586kDiGgOqYQ1mQ5W9x8P3VAH/k2nf3aD2DlQXGWjNCbjTRmgG3FuNANsKAG1APQ4e+p8qC5IEIHKhFxuTDg1IuR5MEeRqANyYMgaa0JIhqQDQCUAhoBDQCGgEoD1AeoD1AeFCSQoqAKaACgBNSQCaEAk0IBqSAaECGhAlSQRUqxkgo/vvA/EUJQNAT5PtcXi3wWql+QyvzT4j9tBwJeAOjeo3wqGXiLhfnjxFAj2JP2RvWPxoSJUAKHXN4D4ihJJyCw/zzoSP4o/a/V/bUAHGD5vh++gIQqSA6Ek/CscyDkdDUA7NSVGyKEgUBHxAqCUNhdKAJFFAGKkCmhANAeoSC1CCBi4wBoKgsiMFFqEjRqSBKASgEoBDQHqA9QIU0JPLQEkVAEagGzQAmpIBNCATQgGgEqSohoQDUk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QEBQUEBQVFBQUFRQUFBQUFRQUFBcUFRQXFxYXFBUYHCggGBwlHBQVITEiJSkrLi4uFx8zODMsNygtLisBCgoKDg0OGhAQGywkHyYsLCwsLCwsLCwsLCwsLCwsLCwsLCwsLCwsLCwsLCwsLCwsLCwsLCwsLCwsLCwsLCwsLP/AABEIAIMBfwMBEQACEQEDEQH/xAAcAAABBQEBAQAAAAAAAAAAAAACAQMEBgcFAAj/xABSEAACAQIDBAYFBA0ICQUBAAABAgMAEQQSIQUGMUEHE1FhcZEicoGhsRQyVLMjMzVCUmJzdIKSwdHSFTRDlKKy4fAXJCU2U4ST0/EmY7TCwxb/xAAaAQEAAwEBAQAAAAAAAAAAAAAAAQIDBAUG/8QAOREAAgECAwQHBwMEAgMAAAAAAAECAxEEEiETMUFRBTIzcYGxwSJSYZGh0eEUFTQjcpLwQ/FCRIL/2gAMAwEAAhEDEQA/AM3m4VyI91jY41JAS8TUEokQNow/zwP76hllxJEXz28P3VBZbyTEuhHa37RUFkeAoSEBQkcAoAgKgkUCgCtQHrUAtqA9agEtQHrUAlqAEigEIoASKAQigAIoASKkCEUAJoAaECGhIhoAaASgEoD1AJQHqA9QHqA9QCUAaNQkRjQhgGhAlCB2OSgCoBKkgNTQgQtQggyHSrIzZ5kAOlBYIRnjY0JsHEmYHtv3moJWpLgS5JI8taguiZAmp9b9oqCwGW1AEBQkMCoAYFCRQKAK1ALagPWoD1qA9agEtQCEUAJFAIRQAkUAJFACRQAEVIEIoACKAEigENADQCGgEoBKASgEoD1AeoD1AeoD1qA9agCCUAJWgPZaED8cdAEUoQNulSQJQgShBEx2TMOruRbW/bVkZSJGBS9jzJsO4Diahl4kzGzlbqvZrcX8r+IqES2RIRZCy8Q1r91j+4VLCHEnub2APOoJuSZJSRYkW7uN+/mKgsIt1Avr2G9ASIxfhr8fKhYJdagBgUJCAoArUAtqA9agPWoD1qAQigEIoASKAEigBIoASKAEigBtQHstAA60A2RUgS1AJkNQASpoATUgGgPUAlAevQCg1APEUJEtUg9agDUUAtAeK0ICVaED0YoBTQgZepIGzQg9ahBzb3q5idPDEgkjUIALd3P9tVNSNI5Y68+Pt1oVJEMX2PiNXX4GoLJDK1IOu6BhewuVDcBy0Px91VLkXtAFtCfLjQBYaQ8tMo0I48f8aEnQQZwWX51/SHjzHjQkRagkMCgFAoArUB61ALagEtQCEUAhFACRQAkUABFACRQAmgBNAEtCQiKEDLAUJGmoBvMaEC9YaAXMDyoSCUoBthQgCpB6gPUB69CRRQCkUANALQBA0IHEahA4poBWNCBk1JAlqECUIOdCPSFWMlvOjAbQufwjbz/8moL8Bi9vNvctqAkxMOr/AE09w1qCyGBUkHXweqp+kvmDVS6Gyl+Pd7L6H32oSOKvcL87C1zw19o99QSFE+RwRw7O0HiKkHUl2TO2V4oZXiY/bEidlHacwFgO/lrTK+RXaQTs2r96ISG9wRYgkEHTXsqC4YFATMDsyaf7TE8ltCUUkA97cBUqLe4pOpCHWdh3HbFxEAvNDIi/hFTl9rDQUcWt6IhVhPSLRAtUGg9hMHJM2WJHkbsRSxHebcBRJvcRKUYq8nYl4nd7FRrmfDygczkJAHfa9vbVnCS4Gca9OTspI5dVNhY4mdgqKWY8FUFmPgBqaENpK7Og+7OMC5jhpreoSf1Rr7qtklyMf1FK9syOQ6kEgixGhB0IPYRyqpsLBhnkYLGjux4Kis7G3GyqCTS1yHJJXbsJi8JJE2WWN42IuFkRo2I1FwGANtDr3VNmt4jJS1Tv3AYfDPK2WJHkbjljRnaw4nKoJqLByS1bsJicNJC2WWN42tfLIjRtY3AOVgDbQ69xpYRkpap37iTDsyd06xIJmjsT1ixSMllJDHOFtoQb66WNSk+RDnFOzav3ogmxqCxJh2RPImeOCZ019NIZHTTQ+kq20samz5FXUgnZtfNETC4KSYkQxSSkC5EUbyEDtIQGw76JN7iZSjHrNLvdiR//AD+L+iYr+rT/AMFTllyK7Wn7y+a+547v4z6Jiv6tP/BTLLkNrT95fNHNa6kggggkEEEEEaEEHgQagvclQbKxEy54sPPImvpxwyulxx9JVI0ok3uRVzgnZtLxRAqC45BA0jBUVnZjZVQFmJ7FUak1JDaWrJx3cxn0PFf1af8AgqcsuRntafvL5oj4zZU8IzTQTRL+FJDJGvYNWUCjTW8tGcZbmn3NEQVBcn/yTiFj6xoJxFYN1phkEeU2s2crlsbixvrelnvsVzwva6vyurkYx1BY8kJZgqgszEKqqCWZibAKBqSSQABUkM6abvYv6Jiv6tP/AAVOWXIptafvL5r7hHd/F/RMV/Vp/wCCmV8iNpT95fNfcgyRMjFXUqwNmVgVYEcQynUHuNQWunqhtqAA1JB6hANCDnRcasZImmUdUF55rn31BfgRW1qSpNghLRWUEkvoACSdBwA41HEtwJUexZ7fan8CLHyOtTlZXaR5kvDwsigOrKQ40YFTrbkaq0axaa0G8U2VmHew99xUFhlsUezjf39nlQkl7PjbESJGg9N2Cr2XY6X8zRK7sVlJRTbPoTZ0UWFSHDKQCI7IObBAMx8fSv7TXYrKyPAm5Tbn8fMxze3ZHyTFyRgegTnjP/ttwH6Oq/o1yTjllY9zD1dpTUuPEk7lbCGNxOV79XGM8luYvYLfkSefYDU045mVxVbZQut73F93k3si2dlghiDOqj0BZI0U8L2HHnYVvOooaI86hhZV/bk9PMgbM6R43zDExFNDYoc6tp80ggEX4cx4VVVlxNKnR8lrB3KXg8J8vxoSJFiErk5V+bGnE28AD3X7BpWKWaWh3ylsaV272+ppO1tqYfY8CJHHctfJGDYsRa7yN5a6n9nRKSpqyPKp06mJm22cXZvSWC4GIhyIT89GLZfFSNR4eVUVfmjefR9l7L1KhvNjUxmMLYeMKHYIoAsZGJsHYciSfhfWspvNLQ7aEHSp2m/waNhsNh9i4PO4u5sGYD05ZDrlW/BdDYcABftNdCSpxPMlKpiqllu8ivx9KTZ/Tw4yX+9ku4HtWxPdpVNv8DofRytpLXuOzvTsWHamD+UYcAy5M8bgWLAcY38iNeB9tXnFTV0YUKs6FTJLdx+5RejP7pRerL9WaxpdY7sb2L8CZ0wfz6P83T62WprdYp0f2T7/AERE6K/ukv5KX4ClHrFsd2Pih3pg+6K/m0f1s1K3W8CMB2Pi/JF76Lj/ALKg8Z//AJMta0eov94nDju3fh5IoPSVun8jk6+EfYJW1A4RSHl3KeXYdOysqsLO6O7B4jaLLLevqXPo2+4y/wDM/WPWtLqfM48b/Ifh5IzPcreT+TZGkEXW54wls+S2oN75TfhWFOeU9LE0NsrXtqatuLvl/KZnBh6rqREftmfN1nWfii1ur99dEJ5jy8Thtilre9/pb7nE250onDYmWH5Lm6pymbrst7c7ZDbzqsqtnaxtSwGeClm3/D8mUTK2InbIvpzSkqvH0pXuFv4ta9c+9nqK0Y68F5H0LsaCHAQ4bCBgGKlUHAuyLnlb2klj412JKKSPAqSlVlKp/vwMQ6Q9ifIsfKqi0cn2aPsyuTcDwbMPC1ctSNpHsYWrtKSfFaDG4X3Twn5YfA0h1kWxPYy7jXOkDfZtltAqwrL1okPpSFLZCg5Kb3z+6uipUynl4XCqsm27WF3F3z/lYTI8ATqwuazdZGyvcWN1FjodNdKQqZxicNsLNPf4GP75bPjw+PxMUIAjST0QOABVWKjuBYj2VzTVpNI9ahJzpRlLeattb/dpPzLC/wB2Kuh9n4Hlw/lv+5+pi8a3rlPZOvu1H/r2E/OcN9clTHeu8zrdnLufkbHv5vY2zFiZYlk6xmHpOUtlAOllN+NdVSeU8bC4dVm03axT/wDS/J9Fj/6x/grPbvkdf7avefy/JQNr444jESzFcpldnyg3tmN7X51k3d3O2EMkVHkQzUFgDUkCGhAlCDnxVYyRMxUdlj71F/8APtqCzHdnYLrSbnKijM72vlW9uHMkkADmSKlFW7Fr2Xs6XER9VhEZVvqFPpEaayyaeWg7BUpN7jOUowV5v/fgdU9G+IC3+xk/ghtfMqB76tsmZ/rIEMYOSBWjkUkKy3jkuR7PwfFarZo2jKMtV8zn7ZwIVs63KMw48VJXVT8b86o0bQnfR7zimC9gOOtu8X+NQaGg9D2xs88k7jSEZF/KOL/2V/vitaMbu5w4+plgoc/IuO0dg4uTaK4pJIhHGFVELPmyjVr2W1ySw8LVpKEnK5y061ONF02ndkTpU2Xnwy4hR6UJs1v+G5APkbH2morRurl8BVyzyPj5nL6IMSpfEqPnZYmF+aguDbXtI86rQ4mvSKdovv8AQ4u/mFZMfMWv6ZDA9xUWt5W9hrOovaZ04SSdFWOBaqHSWjo2cDHrf76ORV9bQ/BWrSj1jkxybo+KJfSrAwxUbn5jRBVPLMrsWH9pT7atWXtGfR7Wza43KSaxO86O7UgTG4cvwE0d+70gB5G1Wh1kZV03SklyL30twMYIXF8iSMG7iy+iT5EfpVtXWiPO6OazNcbGWkVznrGw9G0Zi2crSaKWkkW/JL8fDQn211UtIni41qVayKF0cOP5TiI0BEth4oxArGl1jvxq/ovwJvTAh+WxG2hw6gHvEkl/7w86tW6xTo9/033+iIXRUpO0hblFKT3D0R8SKij1i2O7HxQfS+b7RXuw8QPj1kp/aKVusRgOx8X5It+45/2APyeM+umrWn2fzOTFfyf8fJDO4m8SbUwrYTGWeUJlcN/Sx8M4/GGl7cDY89IpyzKzJxNF0Z7SG7yZ3t39inA4FoC2cJ15VuZV2Zlv32IB7xV4xyxsc9WrtamfuPnyNtB4CuNH0D3mn9CPz8b6uF+OIrehxPN6S6sPH0KRvx90cX+Wes59ZnXhuyj3Fh6INi9fi2ncXTDj0e+VwQPJcx9q1ajG7uYY+rlhlXHyLhvVutjcTtCHEwSwouHydUrtJfjmkzWQgZvmnXgBWsoScro46NelCk4ST13+nyG+mDYnX4ITqPTwxzG3OJrCQeyyt4KaVo3VycBVy1MvB+fAzDcM/wC08J+WHwNYQ6yPSxXYy7jZN9N6MLgGiGKhaUyBymVI3sEK5r52FvnDh2V0zmo7zyMPh51U3F2sRt2t98HjX+T4dZIHdWyXREuQtyUKlhmABOvZURqRloi1XC1Kazys0ZTvzu+2AxbRs7SBx1qyN89gzG+c82uDc8+POueccrPVw1ZVYXtbgadtYf8AptPzPC/3Yq3fZ+B5sP5b/ufqY6i2rlPZOpu2P9dwv5zh/rkqY9ZGVbs5dz8jat69u4bBrGcWhcOWC2RXsQBfjw4iuuclHeeJQozqXyFXxO/uzCjAQtcqQPsEfEjTnVNrE6Fg699/1MfUWArnPWZ4mhABqSBKECUIIMVWMkdDH8Ix2IPfUF2dPDJlgjUf0haRvBWKIPYRIf0qtwMv/JvkbDu9EmDwcYGjOFZjbi7rm18Bp7K3Xso82o3UqP4HThnY6h7+8eVCriuRC3twayYbrLekuXXuLWI8zeomrq5fDycZ5TPcZF6UifhRhh60alwfIMP0qw+B6Se5/HzK66jUd7j3Xqh1I1XBbZw+z9l5IZ4ZMRkUlY5EduulsM1gdQt+PYlbqSjDR6nlSpVK1e8otL4rgijwb343Ot8TIRdb/N4Xsfvay2kuZ3/paPumjbC27FNh5IsdKgJLITI6oXRxyva5GYjyraE01aTPOr0JRmpU18jNNm4xtnY/PC4lVWZSVIKOhOouLixAVgfCsE8stD0pwVanaStf6M1A7Q2ftSNRKyhuSu3VyqeNlNxf2Eiui8J7zzNnXw79n7oCJNmbOBYGMvYj53XSEHSyi5tfhyHbT+nAP9TX01t8kZtNjguJM2GXqQHzxre+W3Lw7uGtq5r63R6qheGWbvzNHwe8eC2jCI8XkRtMySHKM3bHJp38wa6FOM1Znlyw9ahLNDXu9Ueg2XsvBt1paO41XPL1hHqpc3PsJqctOOpDq4mqsuvysZ/vZj4cRiWkw6FFPEnQu3N8v3t/8Tqa55tN3R6eHhOEEpu5c93N9YJ4eox+UNbKWcXjkHax4Ke2+nMdg2hVTVpHBWwc4Sz0vyiSN3dkoetLRZeNmxF4/ItqO41OSnvKbfEv2dflqcbfffdJIjhsHqrDK8gGVcnApGOw8CeFuF73FalRNWRvhcI1LPU+RQ9mY9sNPHNH86NgwB4HtB7iCR7axTs7nfUgpxcXxNZfaWzdrQqJmQMNQkj9VKjHiFNxccOFwdK6bwmtTx9nXw8m4/dCYfEbM2QjmN0zMNQr9dM1uCgXJA8h20vCAaxGIauvRGSbxbWbGYmSdxbOdF45UAsq+Q871zylmdz1qVNU4KKNF3Q23ho9iiKTEQpLkxQ6tpUV7tLKVGUm+oIt23FbQlFQtfmefiaVSWIzKLtprb4IyvZ2NfDypLE2WSMhlPfzBHMEEgjmCawTtqj0pxUk4vczbdn78YTEYTPJPDDIyMGiklRWD2IIUMQWBPA8/GupVItHjTwlSM7JNrnYwiEaDwFciPce80boi2nBhmxZxE0UOcYfL1sipmymfNlzEXtmHmK2oySvc4MfTnNRypvfu8Cnb4YhZMfiXjZXRpWKspDKw7VI0IrOb9pnTh4tUop7zRtg7bwuzNkER4iB8SUMhjSWN3M8g0UqpJOX0Qe5DW0ZKMN+p59WlUrV9YtR7uBQG302h9Ll/sfw1ltJczv/AE1H3V9S/dH2+kc+Glh2nPGGBIzTukfWRSDVdbA2OYG3IrWtOomrSZw4rCyjNSpRfhwZQtgRxYTa8Q66NoYp9J86mMx2OVjJfLwIv33rKNlM7auadB6atbvwapvC+x9oFDisThnMYYJbFqlg1r/NcX+aK6JZJb2eZSWJpXyRevw/BF2Ydh7OYzQzQZwCAwnbEOAeORQzEE9wvVVs46ovUWLqrLJO3db7Ga7+byjaOM6xAViRRHGG+cQCSWI5XJ4dgFY1JZmehhqGyhZ7+JqmytrbPm2ZBh8TicPY4aBJIziERgVjS6mzBlII91bqUMqTZ5s6VaNZzhF73bQhDYewf+JB/XX/AO7VctLn9TTa4zk/8fwU/Hx4aDa0PyVk+TpNhWziTOgAdC5MjMdBrfXSsnlU1bdodkHUlQede1Z8PQ0bb0+y8cEGJxOHYISVtiVSxIAPzXF+FbycJb39TzaUcRSvli/l+DiNu/sHnNB/XT/3Krlpc/qbbbGcn/j+DL94IokxUy4cgwrIwjKtnBTlZ7nN43rGVr6HoU3JwTlv4nNNQXBqSBDQg9QggxcKsZon7QPpqOxVHuqCzOtC14oG7FeM+KyFvhItW4GPFmsbCxC4vCIL2ZAqnuKDKD4EfE1undHnVE6c2+DJ0WAfgbAfhXB9w1pZh1Ijm21Y4ZkS7WC6cyAbkjtNwPfUyWhWk1nuzO8a9pXbksTN5oVH9pl865+J6aWlvj6lcJ9L9NvhWR1o6e7ewpsdJkhA0VC7tcIgzaXNuOhsBqbHvq0YuT0M6taNJXkX6Dosht9knlLfiBFW978GDH31tsFzOB9Iy4RRE3t3OaGFpopAyp6TB7KwAtwPBjoNNPbwqs6VldGuHxinLK0UUoPiPGxIF/7NYnoFz3e3BlmCyTt1KmzKtryEA3BN9Fv7TrwFaxot6s4a2OjB5Yq/kdnF9G8TXMc8isfwgjKD4AA++ruguDMI9Iy4xRR9vbDlwcmSYaG5R11VgOw8j2g/41jKLjvPQo1o1VeJYNj7lJisIJo5mzlW9AqthItwVJ7LjyNXjSUo3TOWrjJU6mVrT0KUVtxFjzFYnoFv3X3KGLw/XSSNGCzBbAEFV0LEnvv5VtClmV2cOIxjpzypXOJsLZKYvGCBXYIxkyvYZiqhipI7wB51SMVKVjetVdOnntroXL/RdH9If9Ra22C5nB+4y91Cf6LY/pEn6i02C5j9xl7qM62LghiMRFESVEjqhI1IvzFYRV3Y9KrPJBy5GhHopi+kSfqLW+wXM839xl7qIuO6KLKeoxF25LIllJ9ZTp5GodDky0ekdfaj8jONoYN4JXilXK6HKynkePHmCCCD2GsWraM9GMlKKktxesH0adfgo54pm62WCOVY2VQmZ0DZS3EDW161VK8bnDLHZKjg1onYzueJkYq4KspKsp0IYGxBHbesjvTT1RdjuEn8l/LeufN8n6/q8q5b5c2W/G1a7NZMxxfq3ttnbjYru5+xhjcWkDMUDBzmABIyqW4HwqkI5nY6K9V0oOSLDvxuIcBCs0TtKmbLJdQCl/mtpyJ08SO3S06eVXMcNi9rLK1Z8CobF2U+MxEcEXzpGtfkqjVnbuAufdzrOKbdkdVSapxcmXLfHo6jwGDfELO7lGjAVlUA55FTiPWvWs6SirnHh8ZKrUUGlx8jg7i7tLtLEPE8jRhYjJdQCSQ6LbX1vdVIQzOxvia7owUkr6l5HQ/F9Kl/UStdguZw/uMvdRF2t0VRQ4eWUYiQmOOSQAoliUQtY+VQ6KSvcvDHylJRyrUo+52xVx2LSBmKBw5zKASMqluB8KyhHM7HbiKrpQckdbf3cVtnIksbtLCTlditijn5ua33p4A9unMVedPLqY4bFKs2nozibpbIGMxkMDMUEpcZgASMsTvoD6lvbVIxu7G9aps6bmuH3SOzvtuwuzpY0SRpM6FrsALWa1harVIZTLDV3WTbVi6Dooi+kyfqLWmwXM4/3GXuoL/RTH9Ik/UWmwXMfuMvdRVN+d1l2d1IWRpOtz3zAC2TLwt61Z1IZTrw2Ida91axUmqh0keSgGiaEAk1JB6hAlCCFC9iD2EGrGSZImkzsWH/AIqC286WycQLGOQ2VyCG/AkGgY9xBIPdY8qsnwKST3os2AxkmHC3JRwTqDysLEEcQe3gaJ2KSipo7Q3ulK26zyCA+YF6vnZh+njyJOz98LDJIGdvvCurk/gnt8ePjUqoVnhL6p2K3vBjwxcLbM5zSZTcLZriNTztxPeB2VlJnbShufLd9zig+l2+me/iKzOk2TdQLgNjLNluepOJbtZmXMoPsyr7K6oezC541e9XEZfjYzSNcVtPFsA5eU5mGZ8qqF5JyUC/AVz+1NnqPZ0IbrIum0N3toTYdYXIZFsbNIDrlINzxI4WvWrhNqxyQxGHjLMt/ccLcfAifHRhxdVvKR25VRl/tEVnTV5HRi5uFJtdxZekrbskbJh4mKArnkZSQxBayqCOA0Ynt0761rTa0RyYGhGSc5a8imQbRlhEU0MjKyEhrE2a3JxwYac+2sFJrVHoSpxneMkaVvEq43ZRltY9UJ1/FZVzEA+GYe2umXtQueTRvSxGX42K70W7UyySYdjo46xPXUWYe1bH9A1nRlrY6ukKV4qa4aHI312OY9oFIx9vZWjH40jWI/Xv5iq1I2l3m2FqqVG74b/D8Fy3vxC4DZghjOrKIF7bW9NvK/tatqjywsjgw0XWr5n3lJ6O/ujD4SfVtWNLrHfjexfh5lw333XxOMnR8O6KqxhCGkdDmDMeCqeRFa1ISk9DhwuIp04tTXHkVLam5mNw8LyySx5Y1zNlllLWHYCg+NZunJK52QxVGclFLf8ABfc426P8/wAN+WT41SHWRtieyl3F66V4MQ5wvyZJ2sJ8/UrK1r9VlzZBpwa1++tq19LHBgHBKWe3Dfb48yJ0Y4XHJiHM4nSDIQRPnW73GXIr63+dqNPdUUlK+pbGyouCUbX+H4K/0sSKdpHLa6xRq9vw/SOv6LJVavWN8CnsdebNK2JtBMNsjCyyXCJhcMWI1sDGgJt3Xv7K2i7QT+B51WDnXlFb7vzKt0obqiaP5bhRmYKDKF1zx20kW3Egce0eGtKsL+0joweIyvZz8PsdI/7tf8h/+VT/AMXgZ/8At/8A16lA6KvurD6sv1ZrOl1juxvYvwNjxmLhmmkwMoBLwCQqeDxuzo1u8FRf1hXQ2m8rPJjGUYqouf1K3uxu5FsWLE4nEODbNZ+YgU+ioH4bG1wOJyiqRioJtnRWrSxMowiv+xzpSlz7Hka1sxwzW7LzRmpq9QjAq1dLv8mUzoV/n8v5s/1sVZUesdnSPZLv9Gd3fXcjG4vGvNh5I1jYIAGllQ3VAD6KoRxHbVp05N3RjhsVSp01GSd+5fcqe8O52NwWHM2IljKAqpCTSsTmNhoyAW17azlCUVdnVSxNKpLLFa9y+4PRX91YfVl+ralLrDG9i/A2TG4yCaZ8DMAWkg6wo3B42ZkYDvGXXxB8OltN5TyIxnGKqR5/UzPY27L7O29hozcxM0zQufvl+Ty6H8ZbgH2HnWCjlqI9OddVcNJ8dL/ND/TL/OcP+Sb+/SvvRXo7qS7yq7F2jMcTADNKQZ4QQZHsQZF0IvWcW7o66kI5JaLc+HwNH6XcQ6YeAo7ITMQSrFSR1baGxretuR5vR6TnK64epk+JxLvbO7vbhmZmtfja50rmuz1lFLciK7VII7GgGzQgSpIEoQeoQQUFWMkFrwoSOoaglHbwu0mSFVOV0zNZXBIGg+aRYr7CKXDgnqL/ACnF/wAE+yVreRBPvqborklz+ga7SdgRGFiU6HJfMQeTOSWI7gQO6ozF401vepGJKn9tVNR1cQedj4gGhJtG5OKj2hsrqGIusZw8ijioykIQO9bEd4PZXTC0oWPGxKdKvnXO5Q32Rj9m4nNBFKX9JRJHF1ysrcSLAgX77EVjllB6HobWjWhaTXc3Y1DdGbFPhc2OBWUs1gVVTksLXVeHPjrXRDNb2jysQqananuM03N2kuGxcUjkBD6DtyAMdiSe4qD7K5qcrSPXxNN1KbS3lz6QN2nxWWbDjM6rlZL6sgzFSvIkFj437q2qwb1RwYPERp3jLcVPZe7OJmXq+qdPT+dIpRQDa5148TwrFU5PSx3TxNKOt79xdd7cQmC2b1KnVoxAg5kWAZj7LnxIrebUYWPPw0XVr53zuZfs3Gth5o5U4xsG8QOI9ouPbXMnZ3PXqQU4uL4m0SYGLFPhsRx6u7xntEiaX9x8RXZZOzPAU5U1KHPf4Ga9I+1evxhRT6EAyD1zq587L+jXNVleR62Cp5Kd+f8AqI/R190ofCX6tqUusTjexfh5lv35xW0EnQYHrer6sFskauM+Zr3JU62y1rUc7+ycWFjQcHtLXvzKrjZtsTRtHIuIZHFmXqUFx2XCXrN7R6M64rCxd1a/f+Tibo/dDDflk+NUh1kbYjspdxqW/G9rbOMIWIS9aJb3cpbq+r7FN75/dXTUqZbHlYXDKte7ta31uTIdptjsAZcC4SV0OXMA2SUcUa+nHS/eDY1N80bozdNUquWpu9DBcYXMj9bm6zM2fPfNnv6Wa/O965O896NrabjYNof7tr+Y4f6uOuj/AIvA8hfzH/c/Mr/RZvdkIweIPosbQMeTH+iPcfve/TmKrSnb2Wb43D3/AKkfH7/cu2+GGWLZOKSNQqLh5AqjQAZTYAchWs1aDOKhJyrxb5oynoq+6sPqy/VtXPS6x6eN7F+B2ulXHvhtrYeaE2eOBGXsP2WYEHuIJB7jV6rtJNGWCgp0ZRe5v0RyukbfYY+OOOG6xBRJIDoTKR809oX3k35CqVamZWRrg8Lsm3Lf6fkvXSV9xG/5X62OtqvUOHBfyF4+TKh0Kn/X5fzZ/rYqzo9Y6+kezXf6M7m+uN2suNkGC6/qAEy5IY3W+QZrMyE8b86tNzvoY4aOHdNbS1+9/cqu2X2xPCyYpcQ8Q9Ng0KKBk9K5KoDpa/Gs3tGtTqh+mjK8LX739xvoqP8AtWH1Zfq2pS6wx3YvwOt0v4x4NqYeWJiskcCMjDkRLL5jkRzBIq1Z2kmjLAxUqMovdf0RoO6e24dqQRzZV62FvSXiYpShUle4qzWPYe6toSUlc4K9KVGTjwf1RR+mY/6zh/yTf36xr70d3R3Vl3lL2H/OsP8Al4frVrKO9HbU6ku5+Rp3TL/NoPyx+rat6+5HmdHdeXd6mRyNXOesR2NSQNsaAChAlSQJQgShBEQ1YyQtCRwUJJ39EnrH4CqlyOKkgnYLQH2VUuh+UcPA0JESx4DXsvUEk/ZG1Z8HL1kDFG4HS6sOxxwI/wAirKTTuilSnGorSRdYOlqUL6eFR27VlaMX9Uo3xrXbvkcT6Ojwl9PyiLtjffFYuKyEQKwNxHcuR2GQ6+QFUlVkzWlg6cHd6v4lYhmtpoe0H0W8+B9tZnYWvYW+c+GUILSoOEclw6jsRhxHn3VpGq1oclXCQqO+5/A6snSY7AhIEVgNC0hcX0+9Cr386vt3yMV0dFPWX0/7Knj9oyYl2eZi7EadgAOgUcANaxcm9WdsKcaatFHONQaFo2Lv1LhcOsIjVwlwrMSCATcCw7L1rGq4qxx1cFGpPNexVJHLEljckkkniSdST7ayOzduJmwdqnB4hZlUOVDDKSQDmUrxHjVoyyu5nWpKpBxZaz0oy/R4/wBdv3Vrt3yOL9uj7wh6Upfo8f67fupt3yH7dH3voUjZuPME8cwAYxuHCk2BIN7XrFOzud04Z4uPM6O929T7RMReNY+q6y2Vib58l73HLIPOrTnmMsPh1RvZ3uBurvZLs4v1ah0cC6MSBmHBgRwNtO/TspCbiK+HjWtfQg7y7YGNnM3VLEzABwhJDEaZjcaG1h7BUSlmdy9Gls45b3OtiN+5H2eMF1KBRCkOfM2ayKoBta1/Rq209nKY/pFtdpfjcqF6odZccX0jTy4JsNLGjl4jE02YhzcWzFbWvatHVbjZnHHBRjUU0+N7Fd3a202BxKzogcqGGViQDmUrxHjVIyyu5vWpKpDK2Pb3byNtGdZXjWMrGI8qksCAzNe5H4/uqZyzO5FCiqMcqdzhMLi3bVDdFx3g6QJMZgzhWhRFPV+mHYn7GysNCOeX31rKo2rWOOlhI0550+f1OVujvK2zZmlSNZC0ZjsxKgAsrXuB+L76rCWV3Na9BVo5W7FuHTBP9Fi/6j/w1pt3yOX9uj7z+X5Gcd0rTSxPGcPGBIjISHa4DKRcad9Q6zeliY9HxjJPN9Co7tbabA4lJ0QOyBhlYkA5lK8R41nGWV3OutSVWOVuwe+G8rbSnWV41jKxiOysWBAZmvcj8f3VMpZncrQoqjHKncb3V3gl2fOJYddMroScrr2NbsOoPL2kGIycXdFq1GNWOVnV3r3mbaMiO8axlFKgKS17m/OpnPMUoUFRTSdzk4OfqpI5ALmN0cDkSjBrHyqi0ZtJXi1zO/vdvo+0Y0R4ljCPnBVi1/RK21HfWk6mY56GFVFtp3Ko7VQ6RpjQgbNCAaECVIENCBKEEIVcxRKIyix8R+34fGql9wINATr/AGNPWPwWoLkfNUkBpUFkPJflQkm4SK983hxNVLEtoQRbX40BBK2NjQk6WHnUIq31IOg1PE0IHEYNodT2H/NxQkYxN00F7HkdQD3GgGcOxJvqeJNuP+daA6OFkvY8tdf3jkdKEMbbmKEgGgBJoASaAAmgAJoACaAA0AJoADQAGpAJoATQAmgBNACaA9QCUB4GoJFzUB4mpAJqAElAS0agCJoAGNANMaEDZqSATQgQ0AJqSBDQgQ0IIStVzFD0lzY9o5VBZngKAnN9qj9Y/AVUvwIlSQSUbTT/ACaguh+OTsJ42qCUOjEEcz7jQm4/HjLdntBHwvUWJuMyS3Px4W86kBRG5te2vGoBOMUnc4/W+OtAKuYgkqwA9o8jrbwoSFsw+kPA/soQx5Xysb6doHMcmHnrQCSOCSRz19vOhKAvQAtQAE0ABNAATQAk0ABoADQAmpABoATUAE1IBNAIaAE0AlAJQHqA9QHqgk9QCpUgkK1QA70ADGgGzQgA1JANCBKAE1JAhoVEoCHGKuYoIVBIV6Ek5z9ij9Y/BaqXIoqSCXhkurdwJ/fUF0FhkuwHbQIkytYkaGxtw/beoLDTN3CgBoB6F7EeN6Ek35Xa1xx5j0Tx7vZ51AJ0OJGoa9u+x524igsQ8LJkYE6WJ8rHh7qATFYvNwFu/ideNALCotcHkL93iOXjwoSOXoDzUA2TQAk0ABNACTQAE0AJoATUgE0ABqACakCGoANSBDQA0B6gEoD1AeqAeqQKKEjyVAHL0A2xoASakgA0IENCATQCGpKgk0IBqSCLHVjJCrz8DQHhQknyfao/Wb/61U05Edfmn2ftoRwJ2AOjeo3wqC6Fwh9MeIowhMQ3pt6zfGoJBDVIDHAnst8agkNP2UJJmLj+Z2FR/jUATEjLlykg2vcaeVAQw586kDiGgOqYQ1mQ5W9x8P3VAH/k2nf3aD2DlQXGWjNCbjTRmgG3FuNANsKAG1APQ4e+p8qC5IEIHKhFxuTDg1IuR5MEeRqANyYMgaa0JIhqQDQCUAhoBDQCGgEoD1AeoD1AeFCSQoqAKaACgBNSQCaEAk0IBqSAaECGhAlSQRUqxkgo/vvA/EUJQNAT5PtcXi3wWql+QyvzT4j9tBwJeAOjeo3wqGXiLhfnjxFAj2JP2RvWPxoSJUAKHXN4D4ihJJyCw/zzoSP4o/a/V/bUAHGD5vh++gIQqSA6Ek/CscyDkdDUA7NSVGyKEgUBHxAqCUNhdKAJFFAGKkCmhANAeoSC1CCBi4wBoKgsiMFFqEjRqSBKASgEoBDQHqA9QIU0JPLQEkVAEagGzQAmpIBNCATQgGgEqSohoQDUk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xQQEBQUEBQVFBQUFRQUFBQUFRQUFBcUFRQXFxYXFBUYHCggGBwlHBQVITEiJSkrLi4uFx8zODMsNygtLisBCgoKDg0OGhAQGywkHyYsLCwsLCwsLCwsLCwsLCwsLCwsLCwsLCwsLCwsLCwsLCwsLCwsLCwsLCwsLCwsLCwsLP/AABEIAIMBfwMBEQACEQEDEQH/xAAcAAABBQEBAQAAAAAAAAAAAAACAQMEBgcFAAj/xABSEAACAQIDBAYFBA0ICQUBAAABAgMAEQQSIQUGMUEHE1FhcZEicoGhsRQyVLMjMzVCUmJzdIKSwdHSFTRDlKKy4fAXJCU2U4ST0/EmY7TCwxb/xAAaAQEAAwEBAQAAAAAAAAAAAAAAAQIDBAUG/8QAOREAAgECAwQHBwMEAgMAAAAAAAECAxEEEiETMUFRBTIzcYGxwSJSYZGh0eEUFTQjcpLwQ/FCRIL/2gAMAwEAAhEDEQA/AM3m4VyI91jY41JAS8TUEokQNow/zwP76hllxJEXz28P3VBZbyTEuhHa37RUFkeAoSEBQkcAoAgKgkUCgCtQHrUAtqA9agEtQHrUAlqAEigEIoASKAQigAIoASKkCEUAJoAaECGhIhoAaASgEoD1AJQHqA9QHqA9QCUAaNQkRjQhgGhAlCB2OSgCoBKkgNTQgQtQggyHSrIzZ5kAOlBYIRnjY0JsHEmYHtv3moJWpLgS5JI8taguiZAmp9b9oqCwGW1AEBQkMCoAYFCRQKAK1ALagPWoD1qA9agEtQCEUAJFAIRQAkUAJFACRQAEVIEIoACKAEigENADQCGgEoBKASgEoD1AeoD1AeoD1qA9agCCUAJWgPZaED8cdAEUoQNulSQJQgShBEx2TMOruRbW/bVkZSJGBS9jzJsO4Diahl4kzGzlbqvZrcX8r+IqES2RIRZCy8Q1r91j+4VLCHEnub2APOoJuSZJSRYkW7uN+/mKgsIt1Avr2G9ASIxfhr8fKhYJdagBgUJCAoArUAtqA9agPWoD1qAQigEIoASKAEigBIoASKAEigBtQHstAA60A2RUgS1AJkNQASpoATUgGgPUAlAevQCg1APEUJEtUg9agDUUAtAeK0ICVaED0YoBTQgZepIGzQg9ahBzb3q5idPDEgkjUIALd3P9tVNSNI5Y68+Pt1oVJEMX2PiNXX4GoLJDK1IOu6BhewuVDcBy0Px91VLkXtAFtCfLjQBYaQ8tMo0I48f8aEnQQZwWX51/SHjzHjQkRagkMCgFAoArUB61ALagEtQCEUAhFACRQAkUABFACRQAmgBNAEtCQiKEDLAUJGmoBvMaEC9YaAXMDyoSCUoBthQgCpB6gPUB69CRRQCkUANALQBA0IHEahA4poBWNCBk1JAlqECUIOdCPSFWMlvOjAbQufwjbz/8moL8Bi9vNvctqAkxMOr/AE09w1qCyGBUkHXweqp+kvmDVS6Gyl+Pd7L6H32oSOKvcL87C1zw19o99QSFE+RwRw7O0HiKkHUl2TO2V4oZXiY/bEidlHacwFgO/lrTK+RXaQTs2r96ISG9wRYgkEHTXsqC4YFATMDsyaf7TE8ltCUUkA97cBUqLe4pOpCHWdh3HbFxEAvNDIi/hFTl9rDQUcWt6IhVhPSLRAtUGg9hMHJM2WJHkbsRSxHebcBRJvcRKUYq8nYl4nd7FRrmfDygczkJAHfa9vbVnCS4Gca9OTspI5dVNhY4mdgqKWY8FUFmPgBqaENpK7Og+7OMC5jhpreoSf1Rr7qtklyMf1FK9syOQ6kEgixGhB0IPYRyqpsLBhnkYLGjux4Kis7G3GyqCTS1yHJJXbsJi8JJE2WWN42IuFkRo2I1FwGANtDr3VNmt4jJS1Tv3AYfDPK2WJHkbjljRnaw4nKoJqLByS1bsJicNJC2WWN42tfLIjRtY3AOVgDbQ69xpYRkpap37iTDsyd06xIJmjsT1ixSMllJDHOFtoQb66WNSk+RDnFOzav3ogmxqCxJh2RPImeOCZ019NIZHTTQ+kq20samz5FXUgnZtfNETC4KSYkQxSSkC5EUbyEDtIQGw76JN7iZSjHrNLvdiR//AD+L+iYr+rT/AMFTllyK7Wn7y+a+547v4z6Jiv6tP/BTLLkNrT95fNHNa6kggggkEEEEEaEEHgQagvclQbKxEy54sPPImvpxwyulxx9JVI0ok3uRVzgnZtLxRAqC45BA0jBUVnZjZVQFmJ7FUak1JDaWrJx3cxn0PFf1af8AgqcsuRntafvL5oj4zZU8IzTQTRL+FJDJGvYNWUCjTW8tGcZbmn3NEQVBcn/yTiFj6xoJxFYN1phkEeU2s2crlsbixvrelnvsVzwva6vyurkYx1BY8kJZgqgszEKqqCWZibAKBqSSQABUkM6abvYv6Jiv6tP/AAVOWXIptafvL5r7hHd/F/RMV/Vp/wCCmV8iNpT95fNfcgyRMjFXUqwNmVgVYEcQynUHuNQWunqhtqAA1JB6hANCDnRcasZImmUdUF55rn31BfgRW1qSpNghLRWUEkvoACSdBwA41HEtwJUexZ7fan8CLHyOtTlZXaR5kvDwsigOrKQ40YFTrbkaq0axaa0G8U2VmHew99xUFhlsUezjf39nlQkl7PjbESJGg9N2Cr2XY6X8zRK7sVlJRTbPoTZ0UWFSHDKQCI7IObBAMx8fSv7TXYrKyPAm5Tbn8fMxze3ZHyTFyRgegTnjP/ttwH6Oq/o1yTjllY9zD1dpTUuPEk7lbCGNxOV79XGM8luYvYLfkSefYDU045mVxVbZQut73F93k3si2dlghiDOqj0BZI0U8L2HHnYVvOooaI86hhZV/bk9PMgbM6R43zDExFNDYoc6tp80ggEX4cx4VVVlxNKnR8lrB3KXg8J8vxoSJFiErk5V+bGnE28AD3X7BpWKWaWh3ylsaV272+ppO1tqYfY8CJHHctfJGDYsRa7yN5a6n9nRKSpqyPKp06mJm22cXZvSWC4GIhyIT89GLZfFSNR4eVUVfmjefR9l7L1KhvNjUxmMLYeMKHYIoAsZGJsHYciSfhfWspvNLQ7aEHSp2m/waNhsNh9i4PO4u5sGYD05ZDrlW/BdDYcABftNdCSpxPMlKpiqllu8ivx9KTZ/Tw4yX+9ku4HtWxPdpVNv8DofRytpLXuOzvTsWHamD+UYcAy5M8bgWLAcY38iNeB9tXnFTV0YUKs6FTJLdx+5RejP7pRerL9WaxpdY7sb2L8CZ0wfz6P83T62WprdYp0f2T7/AERE6K/ukv5KX4ClHrFsd2Pih3pg+6K/m0f1s1K3W8CMB2Pi/JF76Lj/ALKg8Z//AJMta0eov94nDju3fh5IoPSVun8jk6+EfYJW1A4RSHl3KeXYdOysqsLO6O7B4jaLLLevqXPo2+4y/wDM/WPWtLqfM48b/Ifh5IzPcreT+TZGkEXW54wls+S2oN75TfhWFOeU9LE0NsrXtqatuLvl/KZnBh6rqREftmfN1nWfii1ur99dEJ5jy8Thtilre9/pb7nE250onDYmWH5Lm6pymbrst7c7ZDbzqsqtnaxtSwGeClm3/D8mUTK2InbIvpzSkqvH0pXuFv4ta9c+9nqK0Y68F5H0LsaCHAQ4bCBgGKlUHAuyLnlb2klj412JKKSPAqSlVlKp/vwMQ6Q9ifIsfKqi0cn2aPsyuTcDwbMPC1ctSNpHsYWrtKSfFaDG4X3Twn5YfA0h1kWxPYy7jXOkDfZtltAqwrL1okPpSFLZCg5Kb3z+6uipUynl4XCqsm27WF3F3z/lYTI8ATqwuazdZGyvcWN1FjodNdKQqZxicNsLNPf4GP75bPjw+PxMUIAjST0QOABVWKjuBYj2VzTVpNI9ahJzpRlLeattb/dpPzLC/wB2Kuh9n4Hlw/lv+5+pi8a3rlPZOvu1H/r2E/OcN9clTHeu8zrdnLufkbHv5vY2zFiZYlk6xmHpOUtlAOllN+NdVSeU8bC4dVm03axT/wDS/J9Fj/6x/grPbvkdf7avefy/JQNr444jESzFcpldnyg3tmN7X51k3d3O2EMkVHkQzUFgDUkCGhAlCDnxVYyRMxUdlj71F/8APtqCzHdnYLrSbnKijM72vlW9uHMkkADmSKlFW7Fr2Xs6XER9VhEZVvqFPpEaayyaeWg7BUpN7jOUowV5v/fgdU9G+IC3+xk/ghtfMqB76tsmZ/rIEMYOSBWjkUkKy3jkuR7PwfFarZo2jKMtV8zn7ZwIVs63KMw48VJXVT8b86o0bQnfR7zimC9gOOtu8X+NQaGg9D2xs88k7jSEZF/KOL/2V/vitaMbu5w4+plgoc/IuO0dg4uTaK4pJIhHGFVELPmyjVr2W1ySw8LVpKEnK5y061ONF02ndkTpU2Xnwy4hR6UJs1v+G5APkbH2morRurl8BVyzyPj5nL6IMSpfEqPnZYmF+aguDbXtI86rQ4mvSKdovv8AQ4u/mFZMfMWv6ZDA9xUWt5W9hrOovaZ04SSdFWOBaqHSWjo2cDHrf76ORV9bQ/BWrSj1jkxybo+KJfSrAwxUbn5jRBVPLMrsWH9pT7atWXtGfR7Wza43KSaxO86O7UgTG4cvwE0d+70gB5G1Wh1kZV03SklyL30twMYIXF8iSMG7iy+iT5EfpVtXWiPO6OazNcbGWkVznrGw9G0Zi2crSaKWkkW/JL8fDQn211UtIni41qVayKF0cOP5TiI0BEth4oxArGl1jvxq/ovwJvTAh+WxG2hw6gHvEkl/7w86tW6xTo9/033+iIXRUpO0hblFKT3D0R8SKij1i2O7HxQfS+b7RXuw8QPj1kp/aKVusRgOx8X5It+45/2APyeM+umrWn2fzOTFfyf8fJDO4m8SbUwrYTGWeUJlcN/Sx8M4/GGl7cDY89IpyzKzJxNF0Z7SG7yZ3t39inA4FoC2cJ15VuZV2Zlv32IB7xV4xyxsc9WrtamfuPnyNtB4CuNH0D3mn9CPz8b6uF+OIrehxPN6S6sPH0KRvx90cX+Wes59ZnXhuyj3Fh6INi9fi2ncXTDj0e+VwQPJcx9q1ajG7uYY+rlhlXHyLhvVutjcTtCHEwSwouHydUrtJfjmkzWQgZvmnXgBWsoScro46NelCk4ST13+nyG+mDYnX4ITqPTwxzG3OJrCQeyyt4KaVo3VycBVy1MvB+fAzDcM/wC08J+WHwNYQ6yPSxXYy7jZN9N6MLgGiGKhaUyBymVI3sEK5r52FvnDh2V0zmo7zyMPh51U3F2sRt2t98HjX+T4dZIHdWyXREuQtyUKlhmABOvZURqRloi1XC1Kazys0ZTvzu+2AxbRs7SBx1qyN89gzG+c82uDc8+POueccrPVw1ZVYXtbgadtYf8AptPzPC/3Yq3fZ+B5sP5b/ufqY6i2rlPZOpu2P9dwv5zh/rkqY9ZGVbs5dz8jat69u4bBrGcWhcOWC2RXsQBfjw4iuuclHeeJQozqXyFXxO/uzCjAQtcqQPsEfEjTnVNrE6Fg699/1MfUWArnPWZ4mhABqSBKECUIIMVWMkdDH8Ix2IPfUF2dPDJlgjUf0haRvBWKIPYRIf0qtwMv/JvkbDu9EmDwcYGjOFZjbi7rm18Bp7K3Xso82o3UqP4HThnY6h7+8eVCriuRC3twayYbrLekuXXuLWI8zeomrq5fDycZ5TPcZF6UifhRhh60alwfIMP0qw+B6Se5/HzK66jUd7j3Xqh1I1XBbZw+z9l5IZ4ZMRkUlY5EduulsM1gdQt+PYlbqSjDR6nlSpVK1e8otL4rgijwb343Ot8TIRdb/N4Xsfvay2kuZ3/paPumjbC27FNh5IsdKgJLITI6oXRxyva5GYjyraE01aTPOr0JRmpU18jNNm4xtnY/PC4lVWZSVIKOhOouLixAVgfCsE8stD0pwVanaStf6M1A7Q2ftSNRKyhuSu3VyqeNlNxf2Eiui8J7zzNnXw79n7oCJNmbOBYGMvYj53XSEHSyi5tfhyHbT+nAP9TX01t8kZtNjguJM2GXqQHzxre+W3Lw7uGtq5r63R6qheGWbvzNHwe8eC2jCI8XkRtMySHKM3bHJp38wa6FOM1Znlyw9ahLNDXu9Ueg2XsvBt1paO41XPL1hHqpc3PsJqctOOpDq4mqsuvysZ/vZj4cRiWkw6FFPEnQu3N8v3t/8Tqa55tN3R6eHhOEEpu5c93N9YJ4eox+UNbKWcXjkHax4Ke2+nMdg2hVTVpHBWwc4Sz0vyiSN3dkoetLRZeNmxF4/ItqO41OSnvKbfEv2dflqcbfffdJIjhsHqrDK8gGVcnApGOw8CeFuF73FalRNWRvhcI1LPU+RQ9mY9sNPHNH86NgwB4HtB7iCR7axTs7nfUgpxcXxNZfaWzdrQqJmQMNQkj9VKjHiFNxccOFwdK6bwmtTx9nXw8m4/dCYfEbM2QjmN0zMNQr9dM1uCgXJA8h20vCAaxGIauvRGSbxbWbGYmSdxbOdF45UAsq+Q871zylmdz1qVNU4KKNF3Q23ho9iiKTEQpLkxQ6tpUV7tLKVGUm+oIt23FbQlFQtfmefiaVSWIzKLtprb4IyvZ2NfDypLE2WSMhlPfzBHMEEgjmCawTtqj0pxUk4vczbdn78YTEYTPJPDDIyMGiklRWD2IIUMQWBPA8/GupVItHjTwlSM7JNrnYwiEaDwFciPce80boi2nBhmxZxE0UOcYfL1sipmymfNlzEXtmHmK2oySvc4MfTnNRypvfu8Cnb4YhZMfiXjZXRpWKspDKw7VI0IrOb9pnTh4tUop7zRtg7bwuzNkER4iB8SUMhjSWN3M8g0UqpJOX0Qe5DW0ZKMN+p59WlUrV9YtR7uBQG302h9Ll/sfw1ltJczv/AE1H3V9S/dH2+kc+Glh2nPGGBIzTukfWRSDVdbA2OYG3IrWtOomrSZw4rCyjNSpRfhwZQtgRxYTa8Q66NoYp9J86mMx2OVjJfLwIv33rKNlM7auadB6atbvwapvC+x9oFDisThnMYYJbFqlg1r/NcX+aK6JZJb2eZSWJpXyRevw/BF2Ydh7OYzQzQZwCAwnbEOAeORQzEE9wvVVs46ovUWLqrLJO3db7Ga7+byjaOM6xAViRRHGG+cQCSWI5XJ4dgFY1JZmehhqGyhZ7+JqmytrbPm2ZBh8TicPY4aBJIziERgVjS6mzBlII91bqUMqTZ5s6VaNZzhF73bQhDYewf+JB/XX/AO7VctLn9TTa4zk/8fwU/Hx4aDa0PyVk+TpNhWziTOgAdC5MjMdBrfXSsnlU1bdodkHUlQede1Z8PQ0bb0+y8cEGJxOHYISVtiVSxIAPzXF+FbycJb39TzaUcRSvli/l+DiNu/sHnNB/XT/3Krlpc/qbbbGcn/j+DL94IokxUy4cgwrIwjKtnBTlZ7nN43rGVr6HoU3JwTlv4nNNQXBqSBDQg9QggxcKsZon7QPpqOxVHuqCzOtC14oG7FeM+KyFvhItW4GPFmsbCxC4vCIL2ZAqnuKDKD4EfE1undHnVE6c2+DJ0WAfgbAfhXB9w1pZh1Ijm21Y4ZkS7WC6cyAbkjtNwPfUyWhWk1nuzO8a9pXbksTN5oVH9pl865+J6aWlvj6lcJ9L9NvhWR1o6e7ewpsdJkhA0VC7tcIgzaXNuOhsBqbHvq0YuT0M6taNJXkX6Dosht9knlLfiBFW978GDH31tsFzOB9Iy4RRE3t3OaGFpopAyp6TB7KwAtwPBjoNNPbwqs6VldGuHxinLK0UUoPiPGxIF/7NYnoFz3e3BlmCyTt1KmzKtryEA3BN9Fv7TrwFaxot6s4a2OjB5Yq/kdnF9G8TXMc8isfwgjKD4AA++ruguDMI9Iy4xRR9vbDlwcmSYaG5R11VgOw8j2g/41jKLjvPQo1o1VeJYNj7lJisIJo5mzlW9AqthItwVJ7LjyNXjSUo3TOWrjJU6mVrT0KUVtxFjzFYnoFv3X3KGLw/XSSNGCzBbAEFV0LEnvv5VtClmV2cOIxjpzypXOJsLZKYvGCBXYIxkyvYZiqhipI7wB51SMVKVjetVdOnntroXL/RdH9If9Ra22C5nB+4y91Cf6LY/pEn6i02C5j9xl7qM62LghiMRFESVEjqhI1IvzFYRV3Y9KrPJBy5GhHopi+kSfqLW+wXM839xl7qIuO6KLKeoxF25LIllJ9ZTp5GodDky0ekdfaj8jONoYN4JXilXK6HKynkePHmCCCD2GsWraM9GMlKKktxesH0adfgo54pm62WCOVY2VQmZ0DZS3EDW161VK8bnDLHZKjg1onYzueJkYq4KspKsp0IYGxBHbesjvTT1RdjuEn8l/LeufN8n6/q8q5b5c2W/G1a7NZMxxfq3ttnbjYru5+xhjcWkDMUDBzmABIyqW4HwqkI5nY6K9V0oOSLDvxuIcBCs0TtKmbLJdQCl/mtpyJ08SO3S06eVXMcNi9rLK1Z8CobF2U+MxEcEXzpGtfkqjVnbuAufdzrOKbdkdVSapxcmXLfHo6jwGDfELO7lGjAVlUA55FTiPWvWs6SirnHh8ZKrUUGlx8jg7i7tLtLEPE8jRhYjJdQCSQ6LbX1vdVIQzOxvia7owUkr6l5HQ/F9Kl/UStdguZw/uMvdRF2t0VRQ4eWUYiQmOOSQAoliUQtY+VQ6KSvcvDHylJRyrUo+52xVx2LSBmKBw5zKASMqluB8KyhHM7HbiKrpQckdbf3cVtnIksbtLCTlditijn5ua33p4A9unMVedPLqY4bFKs2nozibpbIGMxkMDMUEpcZgASMsTvoD6lvbVIxu7G9aps6bmuH3SOzvtuwuzpY0SRpM6FrsALWa1harVIZTLDV3WTbVi6Dooi+kyfqLWmwXM4/3GXuoL/RTH9Ik/UWmwXMfuMvdRVN+d1l2d1IWRpOtz3zAC2TLwt61Z1IZTrw2Ida91axUmqh0keSgGiaEAk1JB6hAlCCFC9iD2EGrGSZImkzsWH/AIqC286WycQLGOQ2VyCG/AkGgY9xBIPdY8qsnwKST3os2AxkmHC3JRwTqDysLEEcQe3gaJ2KSipo7Q3ulK26zyCA+YF6vnZh+njyJOz98LDJIGdvvCurk/gnt8ePjUqoVnhL6p2K3vBjwxcLbM5zSZTcLZriNTztxPeB2VlJnbShufLd9zig+l2+me/iKzOk2TdQLgNjLNluepOJbtZmXMoPsyr7K6oezC541e9XEZfjYzSNcVtPFsA5eU5mGZ8qqF5JyUC/AVz+1NnqPZ0IbrIum0N3toTYdYXIZFsbNIDrlINzxI4WvWrhNqxyQxGHjLMt/ccLcfAifHRhxdVvKR25VRl/tEVnTV5HRi5uFJtdxZekrbskbJh4mKArnkZSQxBayqCOA0Ynt0761rTa0RyYGhGSc5a8imQbRlhEU0MjKyEhrE2a3JxwYac+2sFJrVHoSpxneMkaVvEq43ZRltY9UJ1/FZVzEA+GYe2umXtQueTRvSxGX42K70W7UyySYdjo46xPXUWYe1bH9A1nRlrY6ukKV4qa4aHI312OY9oFIx9vZWjH40jWI/Xv5iq1I2l3m2FqqVG74b/D8Fy3vxC4DZghjOrKIF7bW9NvK/tatqjywsjgw0XWr5n3lJ6O/ujD4SfVtWNLrHfjexfh5lw333XxOMnR8O6KqxhCGkdDmDMeCqeRFa1ISk9DhwuIp04tTXHkVLam5mNw8LyySx5Y1zNlllLWHYCg+NZunJK52QxVGclFLf8ABfc426P8/wAN+WT41SHWRtieyl3F66V4MQ5wvyZJ2sJ8/UrK1r9VlzZBpwa1++tq19LHBgHBKWe3Dfb48yJ0Y4XHJiHM4nSDIQRPnW73GXIr63+dqNPdUUlK+pbGyouCUbX+H4K/0sSKdpHLa6xRq9vw/SOv6LJVavWN8CnsdebNK2JtBMNsjCyyXCJhcMWI1sDGgJt3Xv7K2i7QT+B51WDnXlFb7vzKt0obqiaP5bhRmYKDKF1zx20kW3Egce0eGtKsL+0joweIyvZz8PsdI/7tf8h/+VT/AMXgZ/8At/8A16lA6KvurD6sv1ZrOl1juxvYvwNjxmLhmmkwMoBLwCQqeDxuzo1u8FRf1hXQ2m8rPJjGUYqouf1K3uxu5FsWLE4nEODbNZ+YgU+ioH4bG1wOJyiqRioJtnRWrSxMowiv+xzpSlz7Hka1sxwzW7LzRmpq9QjAq1dLv8mUzoV/n8v5s/1sVZUesdnSPZLv9Gd3fXcjG4vGvNh5I1jYIAGllQ3VAD6KoRxHbVp05N3RjhsVSp01GSd+5fcqe8O52NwWHM2IljKAqpCTSsTmNhoyAW17azlCUVdnVSxNKpLLFa9y+4PRX91YfVl+ralLrDG9i/A2TG4yCaZ8DMAWkg6wo3B42ZkYDvGXXxB8OltN5TyIxnGKqR5/UzPY27L7O29hozcxM0zQufvl+Ty6H8ZbgH2HnWCjlqI9OddVcNJ8dL/ND/TL/OcP+Sb+/SvvRXo7qS7yq7F2jMcTADNKQZ4QQZHsQZF0IvWcW7o66kI5JaLc+HwNH6XcQ6YeAo7ITMQSrFSR1baGxretuR5vR6TnK64epk+JxLvbO7vbhmZmtfja50rmuz1lFLciK7VII7GgGzQgSpIEoQeoQQUFWMkFrwoSOoaglHbwu0mSFVOV0zNZXBIGg+aRYr7CKXDgnqL/ACnF/wAE+yVreRBPvqborklz+ga7SdgRGFiU6HJfMQeTOSWI7gQO6ozF401vepGJKn9tVNR1cQedj4gGhJtG5OKj2hsrqGIusZw8ijioykIQO9bEd4PZXTC0oWPGxKdKvnXO5Q32Rj9m4nNBFKX9JRJHF1ysrcSLAgX77EVjllB6HobWjWhaTXc3Y1DdGbFPhc2OBWUs1gVVTksLXVeHPjrXRDNb2jysQqananuM03N2kuGxcUjkBD6DtyAMdiSe4qD7K5qcrSPXxNN1KbS3lz6QN2nxWWbDjM6rlZL6sgzFSvIkFj437q2qwb1RwYPERp3jLcVPZe7OJmXq+qdPT+dIpRQDa5148TwrFU5PSx3TxNKOt79xdd7cQmC2b1KnVoxAg5kWAZj7LnxIrebUYWPPw0XVr53zuZfs3Gth5o5U4xsG8QOI9ouPbXMnZ3PXqQU4uL4m0SYGLFPhsRx6u7xntEiaX9x8RXZZOzPAU5U1KHPf4Ga9I+1evxhRT6EAyD1zq587L+jXNVleR62Cp5Kd+f8AqI/R190ofCX6tqUusTjexfh5lv35xW0EnQYHrer6sFskauM+Zr3JU62y1rUc7+ycWFjQcHtLXvzKrjZtsTRtHIuIZHFmXqUFx2XCXrN7R6M64rCxd1a/f+Tibo/dDDflk+NUh1kbYjspdxqW/G9rbOMIWIS9aJb3cpbq+r7FN75/dXTUqZbHlYXDKte7ta31uTIdptjsAZcC4SV0OXMA2SUcUa+nHS/eDY1N80bozdNUquWpu9DBcYXMj9bm6zM2fPfNnv6Wa/O965O896NrabjYNof7tr+Y4f6uOuj/AIvA8hfzH/c/Mr/RZvdkIweIPosbQMeTH+iPcfve/TmKrSnb2Wb43D3/AKkfH7/cu2+GGWLZOKSNQqLh5AqjQAZTYAchWs1aDOKhJyrxb5oynoq+6sPqy/VtXPS6x6eN7F+B2ulXHvhtrYeaE2eOBGXsP2WYEHuIJB7jV6rtJNGWCgp0ZRe5v0RyukbfYY+OOOG6xBRJIDoTKR809oX3k35CqVamZWRrg8Lsm3Lf6fkvXSV9xG/5X62OtqvUOHBfyF4+TKh0Kn/X5fzZ/rYqzo9Y6+kezXf6M7m+uN2suNkGC6/qAEy5IY3W+QZrMyE8b86tNzvoY4aOHdNbS1+9/cqu2X2xPCyYpcQ8Q9Ng0KKBk9K5KoDpa/Gs3tGtTqh+mjK8LX739xvoqP8AtWH1Zfq2pS6wx3YvwOt0v4x4NqYeWJiskcCMjDkRLL5jkRzBIq1Z2kmjLAxUqMovdf0RoO6e24dqQRzZV62FvSXiYpShUle4qzWPYe6toSUlc4K9KVGTjwf1RR+mY/6zh/yTf36xr70d3R3Vl3lL2H/OsP8Al4frVrKO9HbU6ku5+Rp3TL/NoPyx+rat6+5HmdHdeXd6mRyNXOesR2NSQNsaAChAlSQJQgShBEQ1YyQtCRwUJJ39EnrH4CqlyOKkgnYLQH2VUuh+UcPA0JESx4DXsvUEk/ZG1Z8HL1kDFG4HS6sOxxwI/wAirKTTuilSnGorSRdYOlqUL6eFR27VlaMX9Uo3xrXbvkcT6Ojwl9PyiLtjffFYuKyEQKwNxHcuR2GQ6+QFUlVkzWlg6cHd6v4lYhmtpoe0H0W8+B9tZnYWvYW+c+GUILSoOEclw6jsRhxHn3VpGq1oclXCQqO+5/A6snSY7AhIEVgNC0hcX0+9Cr386vt3yMV0dFPWX0/7Knj9oyYl2eZi7EadgAOgUcANaxcm9WdsKcaatFHONQaFo2Lv1LhcOsIjVwlwrMSCATcCw7L1rGq4qxx1cFGpPNexVJHLEljckkkniSdST7ayOzduJmwdqnB4hZlUOVDDKSQDmUrxHjVoyyu5nWpKpBxZaz0oy/R4/wBdv3Vrt3yOL9uj7wh6Upfo8f67fupt3yH7dH3voUjZuPME8cwAYxuHCk2BIN7XrFOzud04Z4uPM6O929T7RMReNY+q6y2Vib58l73HLIPOrTnmMsPh1RvZ3uBurvZLs4v1ah0cC6MSBmHBgRwNtO/TspCbiK+HjWtfQg7y7YGNnM3VLEzABwhJDEaZjcaG1h7BUSlmdy9Gls45b3OtiN+5H2eMF1KBRCkOfM2ayKoBta1/Rq209nKY/pFtdpfjcqF6odZccX0jTy4JsNLGjl4jE02YhzcWzFbWvatHVbjZnHHBRjUU0+N7Fd3a202BxKzogcqGGViQDmUrxHjVIyyu5vWpKpDK2Pb3byNtGdZXjWMrGI8qksCAzNe5H4/uqZyzO5FCiqMcqdzhMLi3bVDdFx3g6QJMZgzhWhRFPV+mHYn7GysNCOeX31rKo2rWOOlhI0550+f1OVujvK2zZmlSNZC0ZjsxKgAsrXuB+L76rCWV3Na9BVo5W7FuHTBP9Fi/6j/w1pt3yOX9uj7z+X5Gcd0rTSxPGcPGBIjISHa4DKRcad9Q6zeliY9HxjJPN9Co7tbabA4lJ0QOyBhlYkA5lK8R41nGWV3OutSVWOVuwe+G8rbSnWV41jKxiOysWBAZmvcj8f3VMpZncrQoqjHKncb3V3gl2fOJYddMroScrr2NbsOoPL2kGIycXdFq1GNWOVnV3r3mbaMiO8axlFKgKS17m/OpnPMUoUFRTSdzk4OfqpI5ALmN0cDkSjBrHyqi0ZtJXi1zO/vdvo+0Y0R4ljCPnBVi1/RK21HfWk6mY56GFVFtp3Ko7VQ6RpjQgbNCAaECVIENCBKEEIVcxRKIyix8R+34fGql9wINATr/AGNPWPwWoLkfNUkBpUFkPJflQkm4SK983hxNVLEtoQRbX40BBK2NjQk6WHnUIq31IOg1PE0IHEYNodT2H/NxQkYxN00F7HkdQD3GgGcOxJvqeJNuP+daA6OFkvY8tdf3jkdKEMbbmKEgGgBJoASaAAmgAJoACaAA0AJoADQAGpAJoATQAmgBNACaA9QCUB4GoJFzUB4mpAJqAElAS0agCJoAGNANMaEDZqSATQgQ0AJqSBDQgQ0IIStVzFD0lzY9o5VBZngKAnN9qj9Y/AVUvwIlSQSUbTT/ACaguh+OTsJ42qCUOjEEcz7jQm4/HjLdntBHwvUWJuMyS3Px4W86kBRG5te2vGoBOMUnc4/W+OtAKuYgkqwA9o8jrbwoSFsw+kPA/soQx5Xysb6doHMcmHnrQCSOCSRz19vOhKAvQAtQAE0ABNAATQAk0ABoADQAmpABoATUAE1IBNAIaAE0AlAJQHqA9QHqgk9QCpUgkK1QA70ADGgGzQgA1JANCBKAE1JAhoVEoCHGKuYoIVBIV6Ek5z9ij9Y/BaqXIoqSCXhkurdwJ/fUF0FhkuwHbQIkytYkaGxtw/beoLDTN3CgBoB6F7EeN6Ek35Xa1xx5j0Tx7vZ51AJ0OJGoa9u+x524igsQ8LJkYE6WJ8rHh7qATFYvNwFu/ideNALCotcHkL93iOXjwoSOXoDzUA2TQAk0ABNACTQAE0AJoATUgE0ABqACakCGoANSBDQA0B6gEoD1AeqAeqQKKEjyVAHL0A2xoASakgA0IENCATQCGpKgk0IBqSCLHVjJCrz8DQHhQknyfao/Wb/61U05Edfmn2ftoRwJ2AOjeo3wqC6Fwh9MeIowhMQ3pt6zfGoJBDVIDHAnst8agkNP2UJJmLj+Z2FR/jUATEjLlykg2vcaeVAQw586kDiGgOqYQ1mQ5W9x8P3VAH/k2nf3aD2DlQXGWjNCbjTRmgG3FuNANsKAG1APQ4e+p8qC5IEIHKhFxuTDg1IuR5MEeRqANyYMgaa0JIhqQDQCUAhoBDQCGgEoD1AeoD1AeFCSQoqAKaACgBNSQCaEAk0IBqSAaECGhAlSQRUqxkgo/vvA/EUJQNAT5PtcXi3wWql+QyvzT4j9tBwJeAOjeo3wqGXiLhfnjxFAj2JP2RvWPxoSJUAKHXN4D4ihJJyCw/zzoSP4o/a/V/bUAHGD5vh++gIQqSA6Ek/CscyDkdDUA7NSVGyKEgUBHxAqCUNhdKAJFFAGKkCmhANAeoSC1CCBi4wBoKgsiMFFqEjRqSBKASgEoBDQHqA9QIU0JPLQEkVAEagGzQAmpIBNCATQgGgEqSohoQDUk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864299"/>
            <a:ext cx="6408712" cy="8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6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406640" cy="5112568"/>
          </a:xfrm>
        </p:spPr>
        <p:txBody>
          <a:bodyPr>
            <a:normAutofit/>
          </a:bodyPr>
          <a:lstStyle/>
          <a:p>
            <a:pPr lvl="0" algn="just"/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иштироки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фаъоли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сиёсати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давлатӣ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бояд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шароити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мусоид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сохта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шавад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аз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ҷумла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Таъмини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дастрасӣ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иттилооти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давлатӣ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Иттилооти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давлатӣ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бояд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шакли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фаҳмо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дастрасии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ҳамагонӣ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пешниҳод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шавад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data:image/jpeg;base64,/9j/4AAQSkZJRgABAQAAAQABAAD/2wCEAAkGBxISEhUUERQVFBQWFBUXGBQUFhQUFxQVFRcWFhYWFxUYHSggGBolHhQVJTMhJSotLi4vFx8zODMsNygtLisBCgoKDg0OGxAQGzQkICYsLywsNCwsNCwsLCwsLCwsNCw0LCwsLCwsLCwsLCwsLywsLCwsLCwsLCwsLCwsLCwsLP/AABEIALYAswMBEQACEQEDEQH/xAAcAAABBQEBAQAAAAAAAAAAAAAAAgMEBgcFAQj/xABKEAACAQMCAwQGBAkJBwUAAAABAgMABBESIQUGMRNBUWEHIjJxgZEUUpKhIyRCcoKxssHCCBUzNGJ0orPwFhclQ1NjwzVkc4OT/8QAGwEAAQUBAQAAAAAAAAAAAAAAAAECAwQFBgf/xAA8EQACAQMBBAYIBAUEAwAAAAAAAQIDBBEhBRIxQRNRcYGxwQYUIjJhkaHwUtHh8SM0QmJyFSSCkjNDU//aAAwDAQACEQMRAD8A3GgAoAKACgAoAKACgAoAg8a4tFaxGWYkKMAAAszs2yoijdmJ2AFAGKca9JXEbmYxwH6Lg7QoEM22f6WST1Y/dtjxqu6k5PFOPezXhYW1GCneVcN6qMcN974I6/J9zx03MGqTtIC47UPPbSaY/wAskRgtqx0wcZxUkFUXvNfIqXErOUf4CafxlnPdjzNiqQphQAUAFABQAUAFABQAUAFABQAUAFABQAUAFABQAUAFAHO4/NMsDm3MaykYVpc6F8WYDrgZOKdGO8OjByeCoWnK0UzRzz3VxdyKwkSUTNHHqxjMUUR0quCR1JwepqVU0llk8aMUss5fpB4JaXNwskryrhCHaCya4jXSxBMkyKQpGDkMdgO6qtSjGcs5fzLNvtD1enuwhFvOctZ7tTn3HoYSVA9vdROrLqXtLdSrAjIIdHGB8DUfq65Sa7yT/V3L36UGv8ceGCw8icN41aTCG5MUtoAfXMrO6Y9nRkaseTZ8sYqWEWlq8lCvOlN71OG51rOV3Z1XzZodOIAoAKACgAoAKACgAoAKACgAoAKACgAoAKACgAoAKAMv4yJ7kXOVeeOHiw7SAEZaCOCBgiZ2IDFXK/lbjvqWCJqSOqTF2BSDNo912qxZjMbCaRHOvRtg7Fu7pU+mC08bvaROHcbW2itrF42szp7BlMDPG8jjQjx3QZYwCSW39Y5AwD1quLRQlFrVl24BwtbW2ht1YsIY1jDHYtpGM47qaIecW47a2uj6TPFDrOE7R1XUds4z3DI37sigRsnxuGAKkEEZBByCD0IPeKBRVABQAUAFABQAUAFABQAUAFABQAUAFABQAUAcDm/m234dGrS5eSQ6YoE3kmfYaUX3su/mKBGyo315xudSWmgsARkRxxm4lTvGp2IXPu226VnV9owp8FkpVr2NPlkhcP4vJaLNIHa9upBGHEvZ26nss5KiPPrkHGT9UVHHbFPKTi11/AgjtampLR/Qm8R5it7u3hv4WANjN2ksErLG4DRvHJGdRA16WJXuYrjPhsRmpLeTNiNSMlvJjlhztYcQ+kQzmOO3ZQY+3kRBcQtlGbS5BRgytsd8aSKcpZWo6NRPRkvkXnOA27QS3CzT28ksQ0sHknjjI7N1A/pGKsvTqQcVG0RPCeBPC2gnN7dfSIhcElTJMm9lAvsI0MmkptqY5wCzHrinLCRJFqKORwbmhIHh+jLfyQiV43DwSSK9uItSXESRxgIDJpAC4BBY46YqzvLeLxKpFf8AJfmMcJZzgt8vOJ/5Vley+6NI/wDNdarS2rZx/wDYu7L8EO6OfV4Db8zXzf0XDW/++5iix9gSb1DPbVpHg2+xAqUxP85cXf2bezh/Pnlm/ZjWiO2KEvdTDo5dYtH4wer8PX3R3LfrcU//AFOGeAdG+s8+icWbP47ap+bZu2PtT1JC/hLkJuY5i4uGcT/K4jGfzbJF/XKak9ZzwQbo6ljfZ9a+yPK2iB+ZJqr/AKmk9UO3CWljP33kvwitx/46t072lNpLmMcDp2sJQYZ2kOc6m0g+71QB91WhB6gAoAKAIXEr149PZwSTZznszGNOMddbDrnu8KAOVJdcTckRwW0A7mmleYkf/HGqgH9M0jaXEMMYurO+Cu8/EFjQAsewtkTQqjLHVIznoDv91Vp3SWcIXdKjyNbvxCefi9wpwxMNmjb9nCuzOB3E7j3l/EUtzKXRPHEr1m1DtLHxMjQ2/dXOVXhGFWa3TLbpzrJHTemwS3cGfpk5F1EFlS6SJZXiOWhZQwmToy9DvgnBxVynJuEqEpYUuDX9LNXZt50E9yfuv6F3XnHgoB7K1MjgZEa2nrZ8N1xn41hPZe02/bqYXW56eJ1DvKKWskcHic0l62q4hWGAZ7O0XHu7SUrjLeA7q0qGLSHR0puUn70vJLzOf2htTfe7S+Z3uTuEi4nEd4I7oRKJY2mJNxCM6Vjdv+dHtsH6FfKrF3tKpO1aSw20sr695c2bcSrr2lw58v3NTVQK55U4xNfJ7inqAgYpXFKOWAK9FC5jKW6gcRdWVvDQBp8KjT4hgeU1q0amURtDZNUpS1wOFKalpT3ZxYNElGzXR0KvSRyQtYFVMIFABQB4zYqOrUUFlipEZpK56pfTU2yVRKN6TOKM8TWMZEbTRNJLO+QsVsjASFVHrSPvjSvjkkbZsWNTpp5nwz9RstBPL/pE4KIo7SG47NUjVEMqNGuwwMsQACa2qi3oNFeeGmiVdRBk1I6ujDIdCGVh4hhsa5WvRcG8nPV6LhnJnnEogrkDbyqOm20Z7RwuJu0UTyJ1TB37xkZFXqKjUmoS5lq3jGrUUJcztsl1FjtLO6ywBHZI06EEdQ8edunXBqq6UJe7OPf7L+pcnsevF+zqTYeBcRuiFgiNvGfamuF0svXdYidRP52Pd30TlaUXrLfa5Lh8y7Q2Klh1GaRyty9FZRaI8s7HVJK27yvj2m8vAdAKoVb31hptbqXBLgjahTjTjux4HVkNZN1UbloSxQkNUEa0lxFwel6KlxKUd0Egjos3JT3hZDwatuFwpQ1IsHgqCLchRatV2lWa0GtHtSJ5YgtRVyilJiMkRVvWixFkUhdWhoUAFAEeeTurB2neYW4iWESKWrmJ3HtZJsHH5j4El2I21vDNCxeGePGuJiMHY7Mp2yp64q3Z7RlQq7+MrmvvqGyhlYPn7mbgMlvevBIyOUQtmNdKntcgeofZIB6b10lteQqUelgsZeNfgZVzFW3B8Wc+DiMtnJpspnQqMyLqzG7bbaDsTtgmplFVob1ZaPh14IoZqw3qy0fDrwWCw5sWdgtyoil6A79m/nv7J8qza+z5U05UtV9UZtzs9xW9TeV9US+Y7Ui1nP8AZCj3kgDFQ2c814EFjH/cR7TebeLQir9VVHyAFYlRNPLO1Q4abJrGUAmqecDhuVsAnBOBnA3J9wopUlUmot47eAk5bsW8ZIZvyfZhlPvAX9o1Yq2FOL9utFdjb8CpG8nL3aUu9Y8WKW9ycdnJn83b59KruxS16SGO3y4knrXLcl8vPgSY38iPlTIwjBPEkyVTb4xaFhvKp6Uo8MhJy6hHav3J8WYAfdmr1OnRXvT+S/YrurWfu0/m0vDI8hbvA+ZqWKpt6Nj06uNUvmPLnvq1upcBU5cxyOrdqlkJEhBXQUUlEiYqpRAoAS5qGvLEGKiA5rhripKTeSykNVmviPPaGwPnnmm618Qv5gdSo+lT5xLgr8DXX2ccWlGHNrPzf5GFtRqVWNNfeS08t8gW9xwyHtwyzSapu2X1ZFaToMnqNIXY1k3m2atG+n0b9lezh8NP1N+nbwdJRaKjzPyRLZtD2zxzRyTaFI1I5yrE6l8ttwa17La1O6U+jTjJLL5ozLu29XpyqQl9/fiXDlDhz3rRRHPZW06PKxIJkCKHhTfc5YHO3RR47Va8o0YOovenlJdXW/kUdl2ylLp38TXWNYdaTa1N5CKqZfAU9p6WQPDTZZyAk1WmtRx5UbWACm5FDNPUsCDiGrtvPI1ji1pUuIxi6tppoaOR1ftVrkbIkr0roafuoiZ7TxBLrkdSPMUqeBs47yxnHYQZ4R3s5PcdRGPgKxb/AGjKC3VouwbC0i3lybfb9oi9i2d5GPkNI+eBvXN1LuONKaz3smVvPOZVH9F5DmaynLUtlf5t5kFqhWNTLcsjMkQycAbdrIR7EYPeeuMDJq5a2UrmXVBe8/JfF/uR1a0aUd6RisXDmkj7FSO1mOksx6vIw1Ox95JrppVown0mPZjy+CXA5mnUdxeRk+bN4s7dY0VE9lFCj3KAB+quBqTc5OUuLeTssmX+k687W/t4QTi3ieVsfXlIUZHkFHzrqdi0ujtKlT8TSXYjG21V3aW71lk9EVudF3OQfwtwEXwKwoFyP0mcfo0zadXdlCn1Rz3tt+GB2zae7bxL9JIAMn/XurLxKpwRdlJRWWRzeKDgq489DEH5A4PvqWNq5LKlH/svPyIHcxTw4v8A6sSL/wAI5T56dP3MQasK1il7VSK78+GSP1tt+zTk+7HjgXbXiv0yD4MMEe8Gorm1nT14/FcB1C7hV04PqejHjWVPiXBJqKTFPKhFCjLYC4zVy0k8jZDy1sUnpkjZ6tS0mDHo62bRZZFIkiuhjwIj2lADSPgBAnauI2nXe9gswQzWPlskPKYuIGJc78wyNxK4FjLhTAtvNIVDgFWYlY87Z33+Ndds6kqdolXXFtpdfaWbTZE9pTwtIri3w7PiynngcZ3cu7d5Zjv8qu+tzWkcJHV0vRaxpw3cN9+PDAw3CpYcvaSyI3eFcoSPDUpH30/1inV9mtFNdmfoyhe+jDhFztZN/wBr8np9fmdjhd52pYyyF7k47TtMhyAMADPVQAOnme+qlel0aShHEOWOH7s832xTuY1sVobuPv8AYv3o15k7FlsLgjBybeXAGvJJaOT/ALg65781j7TtekTuaf8AyXV8V8PA09n3ka0N3g0adWIzQAUkRRWKsbumRomoWnkUCKSpFKOQQ3VCTHhTMihSALjrQtVoMkOOSBsAfjitmKiqTbeCCbnn2Vnvwexk43pKUk+A5ZxqSY637MjkSRW8uBEFKA3M+Ko31w6UMLmOiskCU71wl5Jyq5LUeAmq7FOHzhx1LG0knfVhRpGjGrU/qrjOw3PfUlhQlcXMKa+vUuINpLLMLtIlVFCjAwOvX4+dddUk5SbZ6hZ0adGhGFNYWO/v+I9TCyFAFY5oi0yI4JBI7tsFcb/eK07KW9BxfLzOC9K7aMa8an4k0+7HkydDxZriDB1CeP10ZertH62pcflADJx76j9U6Or7KzF6NdvkcEraVCup0/df0Ppbg1w0sEUjjDPEjMMY3ZQTt3VwVSCjUlFcmzoSaBToQDIqrPIaFNbWBTwLnrUcaUZ+/nHwDOBspWdUtZReEPUhNVt15wKKCVbp2spJiOQ5GtXrWk3wQyTFv0q5cLFPCGo8So7YVkmOuktGQyJIrfXAiClAYuKxdquSRJAgt1ri6rzMso9xSuOghVPSbwdrvh08cYJcAOoAyWMZ1aQO8nFTbOrq2vIVJcOD79BZLejgxPhV2JIwfyhsw7wR5V1dem4T+HI9F2TfRu7aMs+0tGup/qTKhNQKBCt8bmWZgAw0R5y3dlsbDx6VpW0JU45a1ZxG27ile1VGMvYp5y+WXyXXwNf9C/KzwwvPcR6e0ZTDHIPWjUAhpMH2S4I94UVhbX2nJzVGlLRe9jm+ruOc3Y5bS05dhp4Fc9GA4VUy4CBRxAYvJiiMyoZCqkhFKgtjuBYgA+8gU1pZSbwusCkP6T4wcCzuic42ERH2tePH5V1VP0Tv3BTSWGs8eXZxM97TtvxL78e4lpz45VX/AJtvirKGBCxHKtuDgPneo4ejtaXtZQtXaNCnLdlLUdXnpM4eyv08/o0j/sZqCp6NV08xiJHadu1lzS7WkL/3h2anDpdRn+3azr/DT47Euqf9I9X1CXCa+a/MkLz7w/vmZfJoZ1/gqN7Ju453YvDHq7ov+pfNHQ4ZzBbXRIt5kkKjJUEhgDsCVO4HnWRe0a9LHSRce1E9OcZaxeTqRii1iOkSY66S0WiIZEmt5EQUoDFyayNqyxDgSQIR61xcnmeUWOR7Ur4CGN89eke+FxPb2Cx9nEQhl06pNYB16SW04B26ZBFbVnsq2nSjUuG9dUuCxy5Z+uCxQs7m4jKVCOUtH98ymtd8NZczQ8RiuSxZrlWjfWzYzqjIUac74G++5NdNBUdxQjjCIVTvbee/uyjLrw15ESS7TUFivEYHvnheLSO7UVzk+4VG7Ok9UaMPSS/prEnntX7Ha4Ny1HdnFxxexhTbKo+GYHuxIE3p8LanDVIq3W27u5i4znhc0lhFo5f5EfhrdsLJOKAMSssVwpKKNwy2zLpLfpMdtsUXFKVSOIvBmqXJcC7cF57t7iYW8kc9rcN7MNxE8bNgZ2OMdK5K82ZVopza06yaM09C0CsqPEkCkbA9FOSA4PPN+0FhcyJs4iYKfBm9UEeY1ZqzY0VcXdKk+ckvqMqPEG/gYvev+Bcb7oV+36mP8Ve6Xkty3m11P8jibeG9Xj2r6am9ScO0Kqr0VQo9wAH7q5enU0wS3lk87yIjRGrCkjJlRkmJERx02pd4YqLxnGgLCTv50OaQsbeU9SPYQY4hMe5bS3HxaW4J+5BXFelUsqCOy2JSVOnLHX5L8yxJXO26xg2WSY66K2lhIhZIFb0XlER7SgNzDIqjf0ukpYHReGQgu9cYqLU2izk8cHG2/lTqlJ4ETPmO1kMbulxlLgyO0iuNB1sxJ69fhXS1YZSlT1gkksdSO09Hrq1p0FRc0ptttPTLfjpjgT6rnUDbwK3VQfeBTlOS4MhqW9KosTin3EWThEDdYx8Mr+qpVc1VzM+psOwqcaa7srwaOXc3LWMga0llikI3KOQNO4wfHv61oWtSdRNy4HHbesbS0qRhRzvPV5eUl4/UtHoc4tcTcVj7WSSb8DKuZHZ9CkAnGo7bgVT20k7bXrXmYlP3j6FFcZFFg9p2AA06XAQpXpZf8RCg7vcQD3gOGI+Qra9F6XSbVpLksv5LJWvZbtvN/BmXwx6miX69xbp9qVBXru0Xi2lnsOXtf/Mu9/Q+jyRXJam03F6MhzRAd1TRlkzK1FReUiPIBUiKlRJaIciTApsnqTUqeI4ORwlc3V6/9uCP7EKvj5zH51wvpTVfrEIf25+r/I6LZqXRPtO8hrLoSyi6yQlb9utCJkhDW5Qk3EiYqpxDxhTKkcxwKiIRvXL1Ke7UZMnoeGopLLFODzTylacQTRcxgnHqyLhZE81fHl0OR5UtKrUoSzB48H3Bo+JhN5w+SzuprORi/ZEFHIwWjbcE/wCvGtKUo1acasVjOjXxO19G9oVKqlQqPO7qnzx1dwqojqQoApfHpNU7+WB8hW1axxSR5jt6r0l9P4afJGg/yf7TVfyv/wBOA/42UfurN23L+DGPW/BGZTWpv4rkYpk4UqeAPadxQhnnpglxHaLnc3DHHiFhk/eRXUehkM7Rz1RZn7Uf+2kuzxRn/Dj+M2gHfe2n+clelbU/l32rxMC0X8TufgfRB61zBovieONsUq4iTWY4ZFKb1LnQz3TzIcUU1k8UcTgCb3TfXu5T9hY4v/FXnPpNU3r1p/0pLz8zobJfwkdyM1TtZJ6FiRJjrpLRkMiQlblvwImKqwIFADMorJvaaUsokixpRWbTpuTHNgwoqwSYIx/0tcMRbyOcMNUkOgqOo0HIY+/Vj9GpKTapbvLL8Edb6LUc1KlV8kl88/kil047MKAKJM2t2I3yxx8TtW9FbsUn1HkleTr15zjrmTx3s2L+Trbf12Q9cwoD/wDoW/hrD21LLhH4PyI48WbNiudcdSQSaryFFYqZR9nIhm/pii2s38JZV+1ET/DXX+hEX67Nrhu+Zm7VX8HP3xRRuWCHvrMeN1Gen1Mt/CK9B2nrbvtRjW8cSy/vLSNs5k4tLEYIbZUa4uJNCCTJREUapJXVSCVUdwIyWUZ3rmG8GlCLk8DXCeJ3Iu3s7rsXdbdLgSwK8a6XkePQUdmOQY85z39Nt0Uh1WljGNTv6NqdnUg6PMRrG9PK+MMrnJxJt2LdTcXR+BuJcfdivL/SCopbQqd30SR0drHFKP3xLBEarWUvawSyJcddZarmQSH4627fOCJi6siBQAiRc1WuKW/EVPA2q1RpUsD2xD1RuOI5Hz/zlcGTiN4Sc6ZVQe5Y0/eTUm44U4J9WfmzuPRZf7eb/u8kcqkOoETNhSfAE/IUsVlpEVae5TlLqTfyKZZRnGe7PzraqSWTzGzpScc40ybf/J4hxZ3D97XOn7EaH+M1gbYl/uVH+1eL/Ip0+Bq1ZTXMeN1QlhSHCbm4SNGeRlRFBLMxCqoHUknYCrUE5aRWWNehmnpB45a3dujxfSGSJy4mFvKICGUoSZGUbDUNxtXeejFCVhOTr6J9WuH8TI2jU6SCjTaz1ZWX2fEqHBIbi3C3nZpHFGRIslzKIO10+tiNcFjnAA2Gc7Zrp7jaMJQlGCynpl6cTLlT/iRi37XHCWeHXqi4cT4s2uC8vXuBcmFnhsLADMNvIULPcTFcgMUXJyo9Xboa5/Vm2t2nq3x7iz8s3H0jiN5cHG1tZxqEZZFAYSSkB12bc9R40iCo9C3g08rp6MaYUudCJRy0irciPqsLdvrx6/tkt++vJ9ryzfVf8mb9FYpxXwRY4hUljTy8iyZLSust1hFdj8dbNutCNi6siBQB4abPONAGqzm+oeNSOo3YhVHUsQAB7zVJUenqKPLn2Dm8LJ8yQXnbvNP/ANa4lkwe4MxwPgAKs3r/AImOpHf+jFNQsd78Um/LyH6qHRDN7/Rv+Y36jT6fvrtRVvf5apj8MvBlf4NZl0BHiQfnWjcVN2WDjtj2Mq1FTj1tGv8A8nycfRbmLPrJc6iO8B0VR/ln5VibZT9YjLk4+bz4o57c3G4vk2jVjWZLQBs1QmnnLHIoPGI34ldyI/8AUbNlVo+65uiNZD/WjjBQ6e8sM56DtvR6wWFWqLV8Pgv1++ecLbl5OhQfRvV/eSffTRIhM7IseMMZCqpg7YJO2K7FtJa8Dz6mqtSp7GXL4aszDmnlkQuh7QPZOuiCZ2MkdozEsFOM4jJI9cdB7qqZhTUsrKawvgztLG4nW3Yt4mn7WmN5fp1F35o4tbRRtdiG4tuIqsLYZJmjlVNKmLtEzC0JGRnPXfY1RjJxehsVqSqQcZLvO16NYUjm4mkSaEF0jj3yQqzJ8Dv+lQ/eIoPNJZLuopWNihtzj76dyI08VFkqno/H/DbP+7xfsivJdq/ztX/J+Jvw91FmhNXNnSzoNmSlrp6WhAx6Otm3T3SNi6sCHJv+XoZWLgyRSHP4SGWSI5PeQp0sfzgaAwiGnA7xG/B8RlZfqTw28nzZFRj86RrIYONzdx2/4bbPcyi2uFDIoWNZID67aQfWZ89RtVKpZ7zbU8dw+OW8Ix3inH579GN4s0kzZVUJEVpbgn21jU6pXGBjV8zSQlb0I5jq/q/yNWhsO+rVN1w3Vzb5fmR7S3EaKg6AY9/nWdUm5ycmei2ltG2oxpR4JD1NLJ4y5BB79qE8PI2cVKLi+Zy+SyNUkL7MDkDx7m/UPnW24Rm1P4HGbAuHQ6S0npJPPk/A0X0d8NuLe/1wANBcZWZWOgppBZJFz7e+Rgb+t8ap7QsZXFJbnvR4fkUNs2u5XdaPB8fgzXga5TXmY54RUc45joKij8qyoYb2zWZI7pbu7YD1e1AlIdJezPtAaxvuNvhXe7JquVvTa/CvpoYu1KcZL2+Cf2jOOH8k8Xu52S+eRYFYrI7Ps4G4MS/ldxBwB552q+lOTxJ6FOdW1oQzQit7itOHazV+XeS4IrM2b5kt9LhzIQCQ5JbcY07nYjpSzajDcI7aFSvc+sNYKLbzXCSfza0r36QMjW0NvpIuVLMUF3OcqiRlACpI88jFQqO7rP8Ac1Ku/P2aWMa5eeH6mocm8De1gYTMrzzSvNO6atJkfGyajnSqqqj83PfTfiSYSW7Hgd0CgakNyrsfcf1UuSPc5lS5CH/DbP8Au0X7AryXayxe1f8AJ+Jtw91FjgqbZqe9wEmS1rqqbZAyQnSuhorEERMVUogUAFAGbenYSGzgCBiv0uMyaVZsIqu2WCgkKCBTKkXKLSLFpUjTuITnwUk33PJjsfFIGO0i/HK592oCsaVvVjxielUds2NX3ai79PHBKVgehB91QtNcTRjOMlmLyKoHhQAxJwtWdZUkMUqnIZfLxFTUrudL2cZRh7Q2RTuKyrRzGa5rn3HL5h5tvpGMZk7NVwMQ5jyR3kj1j16ZxWzTqb0EziNpSrxryozfDq4fma76COLzTWs0Uzs4hkQIW3IV1zpz4AqevjXN7Vt1CopxWE+PVn9SoluvdNNxWUopocZj6TeRJ5ZVvuHkrcoBqVG0s4XoyHprA2x3gePXX2TtT1fFKsvZ5Pmvv9yGtSVRFM/3jcXt10zqoKkgtPbSK5x3ErhfurtKc6FSO9GosP4Py0MmWz4Z0T7mvNZOFf8AM/EeIERNJNOGOBBCnZoxP5JCD1vjmpFChH25Zl2JpfUlhFU1uRwu16m0eh/lO4sYZXuQI5JymIRpPZqgONTD8o6umcDA76r3N1K4km1hLgiaNNwWEaHiqo/dwjwigGtRE/Rvcf1UqGy0yU7kL/02z/u0X7Iryja387V/yfiakPdRZIDVrZksywNmSlrqKa1IWSEreotuBExVSiBQAUAeEZ60AVjjPo94XdEma0j1E5LpqiYnxLRkFvjmgXJUb70GWZ3tri4hO/Uq4z3dwOKRxjLiiSnWqU3mEmux4KzxT0S8WgGbaaK6GPYb8GxPgNW3+IVBK0pS5YNSht++pf15XVJZ+vH6lav+H8Rtji5sZl7tSDtFJ8mXIPzqtKw/Czbo+lf/ANafyfkyFBxiFttWk+Der+vaq07WrHkbVvt2xrPCnh/3afp9TlzJGbiRn3A04HXLHoAO81bhv9FGMeLOfuI28r+tVrNbscd78za/RRyR+KyS3STQSyzF49EssDrEEVULKjAddZwwPdVyEMQUXqczd1VWrSqLg2XD/Zu6Q/geITEAbJcRwTAnxLhVf/FVerYW9TjH5aMgTa5iDFxVMerZz+JDTW2B5KRJk/EVRq7Gg/dljtWfyHqoc7ix4jcGGNbOSHE6l3aW3eIxaWD+y+vvGBp3OKt7Ms5Ws8zlldS4fUr3kZVaUoQ0bGb/ANHsjxvonWOQ4KEKdIZWBGcEHG3dXR1toqVLooxMe02Q6dRVKks45fudmXi3E4z6/D1mGTvbXMfTxKzhMHyGayzbwN/7cIg/GbS+t/Fmt3kUH86LVn4UBr1E205z4fIQBdRK56JKTDIc/wDblCt91IJlcTrySqyMVYN6p6EEdPKlBrKKjyOuOHWY/wDbRfsCvLdtQ3b6qv7i/TeYosNv1qTZeswmS1rqaT1IGSE6VvUHmBExVTCBQAUAFABQAUAFABQBX+PclcPvR+M20bnAGsDs3AG4AkTDY36ZxQLk4/LHoq4dYzdtGryOPY7Zg4j81AAGrruendQGS8UCBQAUAFABQAUAFADM9pG/tord3rKDt8aAOenALWLU8VvEj+scxoqknB+qN6XIjK5yZdxfRLeJZY3eOGNWCupKsFAIIzkEeBrzLbFtc+uTc4vV5WnIvQccaFngXxqzsug4azTXaNmx4GthS10IyTFXQ2ikoaoikLq0NCgAoAKACgAoAKACgAoAKACgAoAKACgAoAKACgAoAKAOdxDgNrPgzQRSEZwzIpZSepVuqnzFLkDmjlBE/q9xdwbHZZ2mXPjpuO0Hwpk4RmsSWQHYOH30ekC5imA9ozQaXPhhomCjv/JqGna0abzGP33itvrHYeMusscU8ah5CwUxuXX1QTvqVSOnnVnAmp2a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ISEhUUERQVFBQWFBUXGBQUFhQUFxQVFRcWFhYWFxUYHSggGBolHhQVJTMhJSotLi4vFx8zODMsNygtLisBCgoKDg0OGxAQGzQkICYsLywsNCwsNCwsLCwsLCwsNCw0LCwsLCwsLCwsLCwsLywsLCwsLCwsLCwsLCwsLCwsLP/AABEIALYAswMBEQACEQEDEQH/xAAcAAABBQEBAQAAAAAAAAAAAAAAAgMEBgcFAQj/xABKEAACAQMCAwQGBAkJBwUAAAABAgMABBESIQUGMRNBUWEHIjJxgZEUUpKhIyRCcoKxssHCCBUzNGJ0orPwFhclQ1NjwzVkc4OT/8QAGwEAAQUBAQAAAAAAAAAAAAAAAAECAwQFBgf/xAA8EQACAQMBBAYIBAUEAwAAAAAAAQIDBBEhBRIxQRNRcYGxwQYUIjJhkaHwUtHh8SM0QmJyFSSCkjNDU//aAAwDAQACEQMRAD8A3GgAoAKACgAoAKACgAoAg8a4tFaxGWYkKMAAAszs2yoijdmJ2AFAGKca9JXEbmYxwH6Lg7QoEM22f6WST1Y/dtjxqu6k5PFOPezXhYW1GCneVcN6qMcN974I6/J9zx03MGqTtIC47UPPbSaY/wAskRgtqx0wcZxUkFUXvNfIqXErOUf4CafxlnPdjzNiqQphQAUAFABQAUAFABQAUAFABQAUAFABQAUAFABQAUAFAHO4/NMsDm3MaykYVpc6F8WYDrgZOKdGO8OjByeCoWnK0UzRzz3VxdyKwkSUTNHHqxjMUUR0quCR1JwepqVU0llk8aMUss5fpB4JaXNwskryrhCHaCya4jXSxBMkyKQpGDkMdgO6qtSjGcs5fzLNvtD1enuwhFvOctZ7tTn3HoYSVA9vdROrLqXtLdSrAjIIdHGB8DUfq65Sa7yT/V3L36UGv8ceGCw8icN41aTCG5MUtoAfXMrO6Y9nRkaseTZ8sYqWEWlq8lCvOlN71OG51rOV3Z1XzZodOIAoAKACgAoAKACgAoAKACgAoAKACgAoAKACgAoAKAMv4yJ7kXOVeeOHiw7SAEZaCOCBgiZ2IDFXK/lbjvqWCJqSOqTF2BSDNo912qxZjMbCaRHOvRtg7Fu7pU+mC08bvaROHcbW2itrF42szp7BlMDPG8jjQjx3QZYwCSW39Y5AwD1quLRQlFrVl24BwtbW2ht1YsIY1jDHYtpGM47qaIecW47a2uj6TPFDrOE7R1XUds4z3DI37sigRsnxuGAKkEEZBByCD0IPeKBRVABQAUAFABQAUAFABQAUAFABQAUAFABQAUAcDm/m234dGrS5eSQ6YoE3kmfYaUX3su/mKBGyo315xudSWmgsARkRxxm4lTvGp2IXPu226VnV9owp8FkpVr2NPlkhcP4vJaLNIHa9upBGHEvZ26nss5KiPPrkHGT9UVHHbFPKTi11/AgjtampLR/Qm8R5it7u3hv4WANjN2ksErLG4DRvHJGdRA16WJXuYrjPhsRmpLeTNiNSMlvJjlhztYcQ+kQzmOO3ZQY+3kRBcQtlGbS5BRgytsd8aSKcpZWo6NRPRkvkXnOA27QS3CzT28ksQ0sHknjjI7N1A/pGKsvTqQcVG0RPCeBPC2gnN7dfSIhcElTJMm9lAvsI0MmkptqY5wCzHrinLCRJFqKORwbmhIHh+jLfyQiV43DwSSK9uItSXESRxgIDJpAC4BBY46YqzvLeLxKpFf8AJfmMcJZzgt8vOJ/5Vley+6NI/wDNdarS2rZx/wDYu7L8EO6OfV4Db8zXzf0XDW/++5iix9gSb1DPbVpHg2+xAqUxP85cXf2bezh/Pnlm/ZjWiO2KEvdTDo5dYtH4wer8PX3R3LfrcU//AFOGeAdG+s8+icWbP47ap+bZu2PtT1JC/hLkJuY5i4uGcT/K4jGfzbJF/XKak9ZzwQbo6ljfZ9a+yPK2iB+ZJqr/AKmk9UO3CWljP33kvwitx/46t072lNpLmMcDp2sJQYZ2kOc6m0g+71QB91WhB6gAoAKAIXEr149PZwSTZznszGNOMddbDrnu8KAOVJdcTckRwW0A7mmleYkf/HGqgH9M0jaXEMMYurO+Cu8/EFjQAsewtkTQqjLHVIznoDv91Vp3SWcIXdKjyNbvxCefi9wpwxMNmjb9nCuzOB3E7j3l/EUtzKXRPHEr1m1DtLHxMjQ2/dXOVXhGFWa3TLbpzrJHTemwS3cGfpk5F1EFlS6SJZXiOWhZQwmToy9DvgnBxVynJuEqEpYUuDX9LNXZt50E9yfuv6F3XnHgoB7K1MjgZEa2nrZ8N1xn41hPZe02/bqYXW56eJ1DvKKWskcHic0l62q4hWGAZ7O0XHu7SUrjLeA7q0qGLSHR0puUn70vJLzOf2htTfe7S+Z3uTuEi4nEd4I7oRKJY2mJNxCM6Vjdv+dHtsH6FfKrF3tKpO1aSw20sr695c2bcSrr2lw58v3NTVQK55U4xNfJ7inqAgYpXFKOWAK9FC5jKW6gcRdWVvDQBp8KjT4hgeU1q0amURtDZNUpS1wOFKalpT3ZxYNElGzXR0KvSRyQtYFVMIFABQB4zYqOrUUFlipEZpK56pfTU2yVRKN6TOKM8TWMZEbTRNJLO+QsVsjASFVHrSPvjSvjkkbZsWNTpp5nwz9RstBPL/pE4KIo7SG47NUjVEMqNGuwwMsQACa2qi3oNFeeGmiVdRBk1I6ujDIdCGVh4hhsa5WvRcG8nPV6LhnJnnEogrkDbyqOm20Z7RwuJu0UTyJ1TB37xkZFXqKjUmoS5lq3jGrUUJcztsl1FjtLO6ywBHZI06EEdQ8edunXBqq6UJe7OPf7L+pcnsevF+zqTYeBcRuiFgiNvGfamuF0svXdYidRP52Pd30TlaUXrLfa5Lh8y7Q2Klh1GaRyty9FZRaI8s7HVJK27yvj2m8vAdAKoVb31hptbqXBLgjahTjTjux4HVkNZN1UbloSxQkNUEa0lxFwel6KlxKUd0Egjos3JT3hZDwatuFwpQ1IsHgqCLchRatV2lWa0GtHtSJ5YgtRVyilJiMkRVvWixFkUhdWhoUAFAEeeTurB2neYW4iWESKWrmJ3HtZJsHH5j4El2I21vDNCxeGePGuJiMHY7Mp2yp64q3Z7RlQq7+MrmvvqGyhlYPn7mbgMlvevBIyOUQtmNdKntcgeofZIB6b10lteQqUelgsZeNfgZVzFW3B8Wc+DiMtnJpspnQqMyLqzG7bbaDsTtgmplFVob1ZaPh14IoZqw3qy0fDrwWCw5sWdgtyoil6A79m/nv7J8qza+z5U05UtV9UZtzs9xW9TeV9US+Y7Ui1nP8AZCj3kgDFQ2c814EFjH/cR7TebeLQir9VVHyAFYlRNPLO1Q4abJrGUAmqecDhuVsAnBOBnA3J9wopUlUmot47eAk5bsW8ZIZvyfZhlPvAX9o1Yq2FOL9utFdjb8CpG8nL3aUu9Y8WKW9ycdnJn83b59KruxS16SGO3y4knrXLcl8vPgSY38iPlTIwjBPEkyVTb4xaFhvKp6Uo8MhJy6hHav3J8WYAfdmr1OnRXvT+S/YrurWfu0/m0vDI8hbvA+ZqWKpt6Nj06uNUvmPLnvq1upcBU5cxyOrdqlkJEhBXQUUlEiYqpRAoAS5qGvLEGKiA5rhripKTeSykNVmviPPaGwPnnmm618Qv5gdSo+lT5xLgr8DXX2ccWlGHNrPzf5GFtRqVWNNfeS08t8gW9xwyHtwyzSapu2X1ZFaToMnqNIXY1k3m2atG+n0b9lezh8NP1N+nbwdJRaKjzPyRLZtD2zxzRyTaFI1I5yrE6l8ttwa17La1O6U+jTjJLL5ozLu29XpyqQl9/fiXDlDhz3rRRHPZW06PKxIJkCKHhTfc5YHO3RR47Va8o0YOovenlJdXW/kUdl2ylLp38TXWNYdaTa1N5CKqZfAU9p6WQPDTZZyAk1WmtRx5UbWACm5FDNPUsCDiGrtvPI1ji1pUuIxi6tppoaOR1ftVrkbIkr0roafuoiZ7TxBLrkdSPMUqeBs47yxnHYQZ4R3s5PcdRGPgKxb/AGjKC3VouwbC0i3lybfb9oi9i2d5GPkNI+eBvXN1LuONKaz3smVvPOZVH9F5DmaynLUtlf5t5kFqhWNTLcsjMkQycAbdrIR7EYPeeuMDJq5a2UrmXVBe8/JfF/uR1a0aUd6RisXDmkj7FSO1mOksx6vIw1Ox95JrppVown0mPZjy+CXA5mnUdxeRk+bN4s7dY0VE9lFCj3KAB+quBqTc5OUuLeTssmX+k687W/t4QTi3ieVsfXlIUZHkFHzrqdi0ujtKlT8TSXYjG21V3aW71lk9EVudF3OQfwtwEXwKwoFyP0mcfo0zadXdlCn1Rz3tt+GB2zae7bxL9JIAMn/XurLxKpwRdlJRWWRzeKDgq489DEH5A4PvqWNq5LKlH/svPyIHcxTw4v8A6sSL/wAI5T56dP3MQasK1il7VSK78+GSP1tt+zTk+7HjgXbXiv0yD4MMEe8Gorm1nT14/FcB1C7hV04PqejHjWVPiXBJqKTFPKhFCjLYC4zVy0k8jZDy1sUnpkjZ6tS0mDHo62bRZZFIkiuhjwIj2lADSPgBAnauI2nXe9gswQzWPlskPKYuIGJc78wyNxK4FjLhTAtvNIVDgFWYlY87Z33+Ndds6kqdolXXFtpdfaWbTZE9pTwtIri3w7PiynngcZ3cu7d5Zjv8qu+tzWkcJHV0vRaxpw3cN9+PDAw3CpYcvaSyI3eFcoSPDUpH30/1inV9mtFNdmfoyhe+jDhFztZN/wBr8np9fmdjhd52pYyyF7k47TtMhyAMADPVQAOnme+qlel0aShHEOWOH7s832xTuY1sVobuPv8AYv3o15k7FlsLgjBybeXAGvJJaOT/ALg65781j7TtekTuaf8AyXV8V8PA09n3ka0N3g0adWIzQAUkRRWKsbumRomoWnkUCKSpFKOQQ3VCTHhTMihSALjrQtVoMkOOSBsAfjitmKiqTbeCCbnn2Vnvwexk43pKUk+A5ZxqSY637MjkSRW8uBEFKA3M+Ko31w6UMLmOiskCU71wl5Jyq5LUeAmq7FOHzhx1LG0knfVhRpGjGrU/qrjOw3PfUlhQlcXMKa+vUuINpLLMLtIlVFCjAwOvX4+dddUk5SbZ6hZ0adGhGFNYWO/v+I9TCyFAFY5oi0yI4JBI7tsFcb/eK07KW9BxfLzOC9K7aMa8an4k0+7HkydDxZriDB1CeP10ZertH62pcflADJx76j9U6Or7KzF6NdvkcEraVCup0/df0Ppbg1w0sEUjjDPEjMMY3ZQTt3VwVSCjUlFcmzoSaBToQDIqrPIaFNbWBTwLnrUcaUZ+/nHwDOBspWdUtZReEPUhNVt15wKKCVbp2spJiOQ5GtXrWk3wQyTFv0q5cLFPCGo8So7YVkmOuktGQyJIrfXAiClAYuKxdquSRJAgt1ri6rzMso9xSuOghVPSbwdrvh08cYJcAOoAyWMZ1aQO8nFTbOrq2vIVJcOD79BZLejgxPhV2JIwfyhsw7wR5V1dem4T+HI9F2TfRu7aMs+0tGup/qTKhNQKBCt8bmWZgAw0R5y3dlsbDx6VpW0JU45a1ZxG27ile1VGMvYp5y+WXyXXwNf9C/KzwwvPcR6e0ZTDHIPWjUAhpMH2S4I94UVhbX2nJzVGlLRe9jm+ruOc3Y5bS05dhp4Fc9GA4VUy4CBRxAYvJiiMyoZCqkhFKgtjuBYgA+8gU1pZSbwusCkP6T4wcCzuic42ERH2tePH5V1VP0Tv3BTSWGs8eXZxM97TtvxL78e4lpz45VX/AJtvirKGBCxHKtuDgPneo4ejtaXtZQtXaNCnLdlLUdXnpM4eyv08/o0j/sZqCp6NV08xiJHadu1lzS7WkL/3h2anDpdRn+3azr/DT47Euqf9I9X1CXCa+a/MkLz7w/vmZfJoZ1/gqN7Ju453YvDHq7ov+pfNHQ4ZzBbXRIt5kkKjJUEhgDsCVO4HnWRe0a9LHSRce1E9OcZaxeTqRii1iOkSY66S0WiIZEmt5EQUoDFyayNqyxDgSQIR61xcnmeUWOR7Ur4CGN89eke+FxPb2Cx9nEQhl06pNYB16SW04B26ZBFbVnsq2nSjUuG9dUuCxy5Z+uCxQs7m4jKVCOUtH98ymtd8NZczQ8RiuSxZrlWjfWzYzqjIUac74G++5NdNBUdxQjjCIVTvbee/uyjLrw15ESS7TUFivEYHvnheLSO7UVzk+4VG7Ok9UaMPSS/prEnntX7Ha4Ny1HdnFxxexhTbKo+GYHuxIE3p8LanDVIq3W27u5i4znhc0lhFo5f5EfhrdsLJOKAMSssVwpKKNwy2zLpLfpMdtsUXFKVSOIvBmqXJcC7cF57t7iYW8kc9rcN7MNxE8bNgZ2OMdK5K82ZVopza06yaM09C0CsqPEkCkbA9FOSA4PPN+0FhcyJs4iYKfBm9UEeY1ZqzY0VcXdKk+ckvqMqPEG/gYvev+Bcb7oV+36mP8Ve6Xkty3m11P8jibeG9Xj2r6am9ScO0Kqr0VQo9wAH7q5enU0wS3lk87yIjRGrCkjJlRkmJERx02pd4YqLxnGgLCTv50OaQsbeU9SPYQY4hMe5bS3HxaW4J+5BXFelUsqCOy2JSVOnLHX5L8yxJXO26xg2WSY66K2lhIhZIFb0XlER7SgNzDIqjf0ukpYHReGQgu9cYqLU2izk8cHG2/lTqlJ4ETPmO1kMbulxlLgyO0iuNB1sxJ69fhXS1YZSlT1gkksdSO09Hrq1p0FRc0ptttPTLfjpjgT6rnUDbwK3VQfeBTlOS4MhqW9KosTin3EWThEDdYx8Mr+qpVc1VzM+psOwqcaa7srwaOXc3LWMga0llikI3KOQNO4wfHv61oWtSdRNy4HHbesbS0qRhRzvPV5eUl4/UtHoc4tcTcVj7WSSb8DKuZHZ9CkAnGo7bgVT20k7bXrXmYlP3j6FFcZFFg9p2AA06XAQpXpZf8RCg7vcQD3gOGI+Qra9F6XSbVpLksv5LJWvZbtvN/BmXwx6miX69xbp9qVBXru0Xi2lnsOXtf/Mu9/Q+jyRXJam03F6MhzRAd1TRlkzK1FReUiPIBUiKlRJaIciTApsnqTUqeI4ORwlc3V6/9uCP7EKvj5zH51wvpTVfrEIf25+r/I6LZqXRPtO8hrLoSyi6yQlb9utCJkhDW5Qk3EiYqpxDxhTKkcxwKiIRvXL1Ke7UZMnoeGopLLFODzTylacQTRcxgnHqyLhZE81fHl0OR5UtKrUoSzB48H3Bo+JhN5w+SzuprORi/ZEFHIwWjbcE/wCvGtKUo1acasVjOjXxO19G9oVKqlQqPO7qnzx1dwqojqQoApfHpNU7+WB8hW1axxSR5jt6r0l9P4afJGg/yf7TVfyv/wBOA/42UfurN23L+DGPW/BGZTWpv4rkYpk4UqeAPadxQhnnpglxHaLnc3DHHiFhk/eRXUehkM7Rz1RZn7Uf+2kuzxRn/Dj+M2gHfe2n+clelbU/l32rxMC0X8TufgfRB61zBovieONsUq4iTWY4ZFKb1LnQz3TzIcUU1k8UcTgCb3TfXu5T9hY4v/FXnPpNU3r1p/0pLz8zobJfwkdyM1TtZJ6FiRJjrpLRkMiQlblvwImKqwIFADMorJvaaUsokixpRWbTpuTHNgwoqwSYIx/0tcMRbyOcMNUkOgqOo0HIY+/Vj9GpKTapbvLL8Edb6LUc1KlV8kl88/kil047MKAKJM2t2I3yxx8TtW9FbsUn1HkleTr15zjrmTx3s2L+Trbf12Q9cwoD/wDoW/hrD21LLhH4PyI48WbNiudcdSQSaryFFYqZR9nIhm/pii2s38JZV+1ET/DXX+hEX67Nrhu+Zm7VX8HP3xRRuWCHvrMeN1Gen1Mt/CK9B2nrbvtRjW8cSy/vLSNs5k4tLEYIbZUa4uJNCCTJREUapJXVSCVUdwIyWUZ3rmG8GlCLk8DXCeJ3Iu3s7rsXdbdLgSwK8a6XkePQUdmOQY85z39Nt0Uh1WljGNTv6NqdnUg6PMRrG9PK+MMrnJxJt2LdTcXR+BuJcfdivL/SCopbQqd30SR0drHFKP3xLBEarWUvawSyJcddZarmQSH4627fOCJi6siBQAiRc1WuKW/EVPA2q1RpUsD2xD1RuOI5Hz/zlcGTiN4Sc6ZVQe5Y0/eTUm44U4J9WfmzuPRZf7eb/u8kcqkOoETNhSfAE/IUsVlpEVae5TlLqTfyKZZRnGe7PzraqSWTzGzpScc40ybf/J4hxZ3D97XOn7EaH+M1gbYl/uVH+1eL/Ip0+Bq1ZTXMeN1QlhSHCbm4SNGeRlRFBLMxCqoHUknYCrUE5aRWWNehmnpB45a3dujxfSGSJy4mFvKICGUoSZGUbDUNxtXeejFCVhOTr6J9WuH8TI2jU6SCjTaz1ZWX2fEqHBIbi3C3nZpHFGRIslzKIO10+tiNcFjnAA2Gc7Zrp7jaMJQlGCynpl6cTLlT/iRi37XHCWeHXqi4cT4s2uC8vXuBcmFnhsLADMNvIULPcTFcgMUXJyo9Xboa5/Vm2t2nq3x7iz8s3H0jiN5cHG1tZxqEZZFAYSSkB12bc9R40iCo9C3g08rp6MaYUudCJRy0irciPqsLdvrx6/tkt++vJ9ryzfVf8mb9FYpxXwRY4hUljTy8iyZLSust1hFdj8dbNutCNi6siBQB4abPONAGqzm+oeNSOo3YhVHUsQAB7zVJUenqKPLn2Dm8LJ8yQXnbvNP/ANa4lkwe4MxwPgAKs3r/AImOpHf+jFNQsd78Um/LyH6qHRDN7/Rv+Y36jT6fvrtRVvf5apj8MvBlf4NZl0BHiQfnWjcVN2WDjtj2Mq1FTj1tGv8A8nycfRbmLPrJc6iO8B0VR/ln5VibZT9YjLk4+bz4o57c3G4vk2jVjWZLQBs1QmnnLHIoPGI34ldyI/8AUbNlVo+65uiNZD/WjjBQ6e8sM56DtvR6wWFWqLV8Pgv1++ecLbl5OhQfRvV/eSffTRIhM7IseMMZCqpg7YJO2K7FtJa8Dz6mqtSp7GXL4aszDmnlkQuh7QPZOuiCZ2MkdozEsFOM4jJI9cdB7qqZhTUsrKawvgztLG4nW3Yt4mn7WmN5fp1F35o4tbRRtdiG4tuIqsLYZJmjlVNKmLtEzC0JGRnPXfY1RjJxehsVqSqQcZLvO16NYUjm4mkSaEF0jj3yQqzJ8Dv+lQ/eIoPNJZLuopWNihtzj76dyI08VFkqno/H/DbP+7xfsivJdq/ztX/J+Jvw91FmhNXNnSzoNmSlrp6WhAx6Otm3T3SNi6sCHJv+XoZWLgyRSHP4SGWSI5PeQp0sfzgaAwiGnA7xG/B8RlZfqTw28nzZFRj86RrIYONzdx2/4bbPcyi2uFDIoWNZID67aQfWZ89RtVKpZ7zbU8dw+OW8Ix3inH579GN4s0kzZVUJEVpbgn21jU6pXGBjV8zSQlb0I5jq/q/yNWhsO+rVN1w3Vzb5fmR7S3EaKg6AY9/nWdUm5ycmei2ltG2oxpR4JD1NLJ4y5BB79qE8PI2cVKLi+Zy+SyNUkL7MDkDx7m/UPnW24Rm1P4HGbAuHQ6S0npJPPk/A0X0d8NuLe/1wANBcZWZWOgppBZJFz7e+Rgb+t8ap7QsZXFJbnvR4fkUNs2u5XdaPB8fgzXga5TXmY54RUc45joKij8qyoYb2zWZI7pbu7YD1e1AlIdJezPtAaxvuNvhXe7JquVvTa/CvpoYu1KcZL2+Cf2jOOH8k8Xu52S+eRYFYrI7Ps4G4MS/ldxBwB552q+lOTxJ6FOdW1oQzQit7itOHazV+XeS4IrM2b5kt9LhzIQCQ5JbcY07nYjpSzajDcI7aFSvc+sNYKLbzXCSfza0r36QMjW0NvpIuVLMUF3OcqiRlACpI88jFQqO7rP8Ac1Ku/P2aWMa5eeH6mocm8De1gYTMrzzSvNO6atJkfGyajnSqqqj83PfTfiSYSW7Hgd0CgakNyrsfcf1UuSPc5lS5CH/DbP8Au0X7AryXayxe1f8AJ+Jtw91FjgqbZqe9wEmS1rqqbZAyQnSuhorEERMVUogUAFAGbenYSGzgCBiv0uMyaVZsIqu2WCgkKCBTKkXKLSLFpUjTuITnwUk33PJjsfFIGO0i/HK592oCsaVvVjxielUds2NX3ai79PHBKVgehB91QtNcTRjOMlmLyKoHhQAxJwtWdZUkMUqnIZfLxFTUrudL2cZRh7Q2RTuKyrRzGa5rn3HL5h5tvpGMZk7NVwMQ5jyR3kj1j16ZxWzTqb0EziNpSrxryozfDq4fma76COLzTWs0Uzs4hkQIW3IV1zpz4AqevjXN7Vt1CopxWE+PVn9SoluvdNNxWUopocZj6TeRJ5ZVvuHkrcoBqVG0s4XoyHprA2x3gePXX2TtT1fFKsvZ5Pmvv9yGtSVRFM/3jcXt10zqoKkgtPbSK5x3ErhfurtKc6FSO9GosP4Py0MmWz4Z0T7mvNZOFf8AM/EeIERNJNOGOBBCnZoxP5JCD1vjmpFChH25Zl2JpfUlhFU1uRwu16m0eh/lO4sYZXuQI5JymIRpPZqgONTD8o6umcDA76r3N1K4km1hLgiaNNwWEaHiqo/dwjwigGtRE/Rvcf1UqGy0yU7kL/02z/u0X7Iryja387V/yfiakPdRZIDVrZksywNmSlrqKa1IWSEreotuBExVSiBQAUAeEZ60AVjjPo94XdEma0j1E5LpqiYnxLRkFvjmgXJUb70GWZ3tri4hO/Uq4z3dwOKRxjLiiSnWqU3mEmux4KzxT0S8WgGbaaK6GPYb8GxPgNW3+IVBK0pS5YNSht++pf15XVJZ+vH6lav+H8Rtji5sZl7tSDtFJ8mXIPzqtKw/Czbo+lf/ANafyfkyFBxiFttWk+Der+vaq07WrHkbVvt2xrPCnh/3afp9TlzJGbiRn3A04HXLHoAO81bhv9FGMeLOfuI28r+tVrNbscd78za/RRyR+KyS3STQSyzF49EssDrEEVULKjAddZwwPdVyEMQUXqczd1VWrSqLg2XD/Zu6Q/geITEAbJcRwTAnxLhVf/FVerYW9TjH5aMgTa5iDFxVMerZz+JDTW2B5KRJk/EVRq7Gg/dljtWfyHqoc7ix4jcGGNbOSHE6l3aW3eIxaWD+y+vvGBp3OKt7Ms5Ws8zlldS4fUr3kZVaUoQ0bGb/ANHsjxvonWOQ4KEKdIZWBGcEHG3dXR1toqVLooxMe02Q6dRVKks45fudmXi3E4z6/D1mGTvbXMfTxKzhMHyGayzbwN/7cIg/GbS+t/Fmt3kUH86LVn4UBr1E205z4fIQBdRK56JKTDIc/wDblCt91IJlcTrySqyMVYN6p6EEdPKlBrKKjyOuOHWY/wDbRfsCvLdtQ3b6qv7i/TeYosNv1qTZeswmS1rqaT1IGSE6VvUHmBExVTCBQAUAFABQAUAFABQBX+PclcPvR+M20bnAGsDs3AG4AkTDY36ZxQLk4/LHoq4dYzdtGryOPY7Zg4j81AAGrruendQGS8UCBQAUAFABQAUAFADM9pG/tord3rKDt8aAOenALWLU8VvEj+scxoqknB+qN6XIjK5yZdxfRLeJZY3eOGNWCupKsFAIIzkEeBrzLbFtc+uTc4vV5WnIvQccaFngXxqzsug4azTXaNmx4GthS10IyTFXQ2ikoaoikLq0NCgAoAKACgAoAKACgAoAKACgAoAKACgAoAKACgAoAKAOdxDgNrPgzQRSEZwzIpZSepVuqnzFLkDmjlBE/q9xdwbHZZ2mXPjpuO0Hwpk4RmsSWQHYOH30ekC5imA9ozQaXPhhomCjv/JqGna0abzGP33itvrHYeMusscU8ah5CwUxuXX1QTvqVSOnnVnAmp2aQ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365104"/>
            <a:ext cx="2818396" cy="22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23" y="4509120"/>
            <a:ext cx="3943350" cy="18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22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406640" cy="525658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Ҳангоми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дастрасӣ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иттилоот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метавонанд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чунин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мушкилиҳо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дучор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оянд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84632" indent="-457200" algn="just">
              <a:buFont typeface="Wingdings" panose="05000000000000000000" pitchFamily="2" charset="2"/>
              <a:buChar char="q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метавонад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иттилооти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техникии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мураккаб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бархурд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дошта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бошанд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онро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таҳлил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арзёбӣ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намудан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ғайримумкин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84632" indent="-457200" algn="just">
              <a:buFont typeface="Wingdings" panose="05000000000000000000" pitchFamily="2" charset="2"/>
              <a:buChar char="q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Дастрасӣ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иттилоот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маънои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пешниҳоди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маълумот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шакли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ҳамагон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дастрас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забони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фаҳмост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00" y="4721869"/>
            <a:ext cx="5383703" cy="210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58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3858" y="1300065"/>
            <a:ext cx="7406640" cy="612068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Дастрасӣ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маълумоти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чунин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маъно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дорад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Дастрасӣ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ҳуҷҷатҳои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калидии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буҷет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 fontAlgn="ctr">
              <a:buFont typeface="Courier New" pitchFamily="49" charset="0"/>
              <a:buChar char="o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Пешгуйии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макроиқтисодӣ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 fontAlgn="ctr">
              <a:buFont typeface="Courier New" pitchFamily="49" charset="0"/>
              <a:buChar char="o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Лоиҳаи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давлатӣ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 fontAlgn="ctr">
              <a:buFont typeface="Courier New" pitchFamily="49" charset="0"/>
              <a:buChar char="o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тасдиқшуда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 fontAlgn="ctr">
              <a:buFont typeface="Courier New" pitchFamily="49" charset="0"/>
              <a:buChar char="o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Ҳисоботи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чорякӣ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нимсола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солона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оид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иҷрои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давлатӣ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 fontAlgn="ctr">
              <a:buFont typeface="Courier New" pitchFamily="49" charset="0"/>
              <a:buChar char="o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Хулосаи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аудитории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ҳисоботи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солона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оид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иҷрои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буҷет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 fontAlgn="ctr">
              <a:buFont typeface="Courier New" pitchFamily="49" charset="0"/>
              <a:buChar char="o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шаҳрвандӣ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сифати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ҳуҷҷатҳои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буҷетии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зарурӣ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9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29919"/>
            <a:ext cx="8043838" cy="67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614" y="1097766"/>
            <a:ext cx="7406640" cy="5472608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шаҳрвандӣ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(</a:t>
            </a:r>
            <a:r>
              <a:rPr lang="en-US" sz="2800" b="1" dirty="0">
                <a:solidFill>
                  <a:srgbClr val="7030A0"/>
                </a:solidFill>
              </a:rPr>
              <a:t>Citizens Budget</a:t>
            </a:r>
            <a:r>
              <a:rPr lang="ru-RU" sz="2800" b="1" dirty="0">
                <a:solidFill>
                  <a:srgbClr val="7030A0"/>
                </a:solidFill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андешаи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ҳуҷҷати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муҳими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давлатист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мешавад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84632" lvl="0" indent="-457200">
              <a:buFontTx/>
              <a:buChar char="-"/>
            </a:pPr>
            <a:endParaRPr lang="en-US" dirty="0"/>
          </a:p>
          <a:p>
            <a:pPr marL="484632" lvl="0" indent="-457200">
              <a:buFontTx/>
              <a:buChar char="-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0944"/>
            <a:ext cx="4824535" cy="232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22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7406640" cy="5472608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БУҶЕТИ ШАҲРВАНДӢ</a:t>
            </a:r>
            <a:r>
              <a:rPr lang="ru-RU" sz="2800" b="1" dirty="0">
                <a:solidFill>
                  <a:srgbClr val="7030A0"/>
                </a:solidFill>
              </a:rPr>
              <a:t> (</a:t>
            </a:r>
            <a:r>
              <a:rPr lang="en-US" sz="2800" b="1" dirty="0">
                <a:solidFill>
                  <a:srgbClr val="7030A0"/>
                </a:solidFill>
              </a:rPr>
              <a:t>Citizens Budget</a:t>
            </a:r>
            <a:r>
              <a:rPr lang="ru-RU" sz="2800" b="1" dirty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  <a:p>
            <a:pPr marL="484632" indent="-457200" fontAlgn="ctr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шаҳрвандӣ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рақамҳои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зиёди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таҳлилӣ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истилоҳоти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техникии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мураккаб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иборат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набуда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назардошти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фаҳмиши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шаҳрвандон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ҳия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мегардад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84632" indent="-457200" algn="just" fontAlgn="ctr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рӯи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моҳият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буҷети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шаҳрвандӣ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шахсоне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равона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карда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шудаст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дониши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махсуси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буҷетӣ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истилоҳи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техникӣ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нестанд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84632" lvl="0" indent="-457200">
              <a:buFontTx/>
              <a:buChar char="-"/>
            </a:pPr>
            <a:endParaRPr lang="en-US" dirty="0"/>
          </a:p>
          <a:p>
            <a:pPr marL="484632" lvl="0" indent="-457200">
              <a:buFontTx/>
              <a:buChar char="-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6552728" cy="244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90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417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Times New Roman Tj</vt:lpstr>
      <vt:lpstr>Wingdings</vt:lpstr>
      <vt:lpstr>Office Theme</vt:lpstr>
      <vt:lpstr>“Буҷети шаҳрвандӣ ” - воситаи зарурии пешниҳоди маълумот оид ба ҷанбаҳои муҳимми сиёсати буҷетӣ ба шаҳрвандон аст </vt:lpstr>
      <vt:lpstr>“Демократия  тавоноӣ ва илм оид ба иқтидори баҳам овардани сарватҳои зеҳнӣ, иқтисодӣ ва ҷисмонии тамоми табақаҳои аҳолӣ барои хидматрасонӣ ба мардум аст» ” — Маҳатма Ганди</vt:lpstr>
      <vt:lpstr>Далат дар назди шаҳрвандон  масъулия дорад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Сипосгузорам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Ilhom Abdulloev</dc:creator>
  <cp:lastModifiedBy>Uktam Dzhumaev</cp:lastModifiedBy>
  <cp:revision>9</cp:revision>
  <dcterms:created xsi:type="dcterms:W3CDTF">2017-04-12T06:17:06Z</dcterms:created>
  <dcterms:modified xsi:type="dcterms:W3CDTF">2019-02-10T16:13:10Z</dcterms:modified>
</cp:coreProperties>
</file>