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63" r:id="rId3"/>
    <p:sldId id="264" r:id="rId4"/>
    <p:sldId id="265" r:id="rId5"/>
    <p:sldId id="266" r:id="rId6"/>
    <p:sldId id="268" r:id="rId7"/>
    <p:sldId id="273" r:id="rId8"/>
    <p:sldId id="271" r:id="rId9"/>
    <p:sldId id="272" r:id="rId10"/>
    <p:sldId id="257" r:id="rId11"/>
    <p:sldId id="274" r:id="rId12"/>
    <p:sldId id="276" r:id="rId13"/>
    <p:sldId id="277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1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28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9005B9-89D2-4D25-B480-D294A5E195D0}" type="doc">
      <dgm:prSet loTypeId="urn:microsoft.com/office/officeart/2005/8/layout/arrow5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A442AE0-E82A-4AF6-A737-7E74438E8B6B}">
      <dgm:prSet phldrT="[Text]"/>
      <dgm:spPr/>
      <dgm:t>
        <a:bodyPr/>
        <a:lstStyle/>
        <a:p>
          <a:r>
            <a:rPr lang="ru-RU" dirty="0" err="1" smtClean="0"/>
            <a:t>Таҳлили</a:t>
          </a:r>
          <a:r>
            <a:rPr lang="ru-RU" dirty="0" smtClean="0"/>
            <a:t> </a:t>
          </a:r>
          <a:r>
            <a:rPr lang="ru-RU" dirty="0" err="1" smtClean="0"/>
            <a:t>буҷет</a:t>
          </a:r>
          <a:r>
            <a:rPr lang="en-US" dirty="0" smtClean="0"/>
            <a:t> </a:t>
          </a:r>
          <a:r>
            <a:rPr lang="ru-RU" dirty="0" smtClean="0"/>
            <a:t>(</a:t>
          </a:r>
          <a:r>
            <a:rPr lang="ru-RU" dirty="0" err="1" smtClean="0"/>
            <a:t>тадқиқот</a:t>
          </a:r>
          <a:r>
            <a:rPr lang="ru-RU" dirty="0" smtClean="0"/>
            <a:t> ва </a:t>
          </a:r>
          <a:r>
            <a:rPr lang="ru-RU" dirty="0" smtClean="0"/>
            <a:t>мониторинг) </a:t>
          </a:r>
          <a:endParaRPr lang="en-US" dirty="0"/>
        </a:p>
        <a:p>
          <a:r>
            <a:rPr lang="en-US" dirty="0"/>
            <a:t>(budget analyses)</a:t>
          </a:r>
        </a:p>
      </dgm:t>
    </dgm:pt>
    <dgm:pt modelId="{52D3C729-86B0-49FE-B701-89F1D291AA66}" type="parTrans" cxnId="{7A4139E2-A6E2-40C0-BB93-6096FDED0A7E}">
      <dgm:prSet/>
      <dgm:spPr/>
      <dgm:t>
        <a:bodyPr/>
        <a:lstStyle/>
        <a:p>
          <a:endParaRPr lang="en-US"/>
        </a:p>
      </dgm:t>
    </dgm:pt>
    <dgm:pt modelId="{1F62E514-02EE-4D60-BC5E-3ACD1F917062}" type="sibTrans" cxnId="{7A4139E2-A6E2-40C0-BB93-6096FDED0A7E}">
      <dgm:prSet/>
      <dgm:spPr/>
      <dgm:t>
        <a:bodyPr/>
        <a:lstStyle/>
        <a:p>
          <a:endParaRPr lang="en-US"/>
        </a:p>
      </dgm:t>
    </dgm:pt>
    <dgm:pt modelId="{B0AE3F1E-18BF-4B2A-BC9C-CAF886CE1900}">
      <dgm:prSet phldrT="[Text]"/>
      <dgm:spPr/>
      <dgm:t>
        <a:bodyPr/>
        <a:lstStyle/>
        <a:p>
          <a:r>
            <a:rPr lang="ru-RU" dirty="0" err="1" smtClean="0"/>
            <a:t>Иштирок</a:t>
          </a:r>
          <a:r>
            <a:rPr lang="en-US" dirty="0" smtClean="0"/>
            <a:t> </a:t>
          </a:r>
          <a:r>
            <a:rPr lang="ru-RU" dirty="0" smtClean="0"/>
            <a:t>(</a:t>
          </a:r>
          <a:r>
            <a:rPr lang="ru-RU" dirty="0" err="1" smtClean="0"/>
            <a:t>Пешбурд</a:t>
          </a:r>
          <a:r>
            <a:rPr lang="ru-RU" dirty="0" smtClean="0"/>
            <a:t>) дар </a:t>
          </a:r>
          <a:r>
            <a:rPr lang="ru-RU" dirty="0" err="1" smtClean="0"/>
            <a:t>ҷараёни</a:t>
          </a:r>
          <a:r>
            <a:rPr lang="ru-RU" dirty="0" smtClean="0"/>
            <a:t> </a:t>
          </a:r>
          <a:r>
            <a:rPr lang="ru-RU" dirty="0" err="1" smtClean="0"/>
            <a:t>қабули</a:t>
          </a:r>
          <a:r>
            <a:rPr lang="ru-RU" dirty="0" smtClean="0"/>
            <a:t>  </a:t>
          </a:r>
          <a:r>
            <a:rPr lang="ru-RU" dirty="0" err="1" smtClean="0"/>
            <a:t>қарорҳои</a:t>
          </a:r>
          <a:r>
            <a:rPr lang="ru-RU" dirty="0" smtClean="0"/>
            <a:t> </a:t>
          </a:r>
          <a:r>
            <a:rPr lang="ru-RU" dirty="0" err="1" smtClean="0"/>
            <a:t>буҷетӣ</a:t>
          </a:r>
          <a:r>
            <a:rPr lang="ru-RU" dirty="0" smtClean="0"/>
            <a:t> </a:t>
          </a:r>
          <a:endParaRPr lang="en-US" dirty="0"/>
        </a:p>
        <a:p>
          <a:r>
            <a:rPr lang="en-US" dirty="0"/>
            <a:t>(public policy advocacy)</a:t>
          </a:r>
        </a:p>
      </dgm:t>
    </dgm:pt>
    <dgm:pt modelId="{374CC4C2-F837-4B1A-9353-05436CBC5B20}" type="parTrans" cxnId="{6075CBD4-16C4-470E-A3C8-2DDCD201FB70}">
      <dgm:prSet/>
      <dgm:spPr/>
      <dgm:t>
        <a:bodyPr/>
        <a:lstStyle/>
        <a:p>
          <a:endParaRPr lang="en-US"/>
        </a:p>
      </dgm:t>
    </dgm:pt>
    <dgm:pt modelId="{196A5E97-DA75-47D7-BA26-2FBBBAC60F4F}" type="sibTrans" cxnId="{6075CBD4-16C4-470E-A3C8-2DDCD201FB70}">
      <dgm:prSet/>
      <dgm:spPr/>
      <dgm:t>
        <a:bodyPr/>
        <a:lstStyle/>
        <a:p>
          <a:endParaRPr lang="en-US"/>
        </a:p>
      </dgm:t>
    </dgm:pt>
    <dgm:pt modelId="{3E1E910C-BC4C-44B5-ACD6-6D8C31EDD8D1}" type="pres">
      <dgm:prSet presAssocID="{F69005B9-89D2-4D25-B480-D294A5E195D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376EE0-2FEE-421E-A22A-48142F6AB32B}" type="pres">
      <dgm:prSet presAssocID="{3A442AE0-E82A-4AF6-A737-7E74438E8B6B}" presName="arrow" presStyleLbl="node1" presStyleIdx="0" presStyleCnt="2" custScaleY="1000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103DB-E6C8-442D-A49C-9D63C32401F0}" type="pres">
      <dgm:prSet presAssocID="{B0AE3F1E-18BF-4B2A-BC9C-CAF886CE1900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594C8F-6C3D-4A98-9A4E-9F1E1D84E805}" type="presOf" srcId="{3A442AE0-E82A-4AF6-A737-7E74438E8B6B}" destId="{F4376EE0-2FEE-421E-A22A-48142F6AB32B}" srcOrd="0" destOrd="0" presId="urn:microsoft.com/office/officeart/2005/8/layout/arrow5"/>
    <dgm:cxn modelId="{785AF406-61E1-442C-AD40-83F7FC524ABC}" type="presOf" srcId="{F69005B9-89D2-4D25-B480-D294A5E195D0}" destId="{3E1E910C-BC4C-44B5-ACD6-6D8C31EDD8D1}" srcOrd="0" destOrd="0" presId="urn:microsoft.com/office/officeart/2005/8/layout/arrow5"/>
    <dgm:cxn modelId="{6075CBD4-16C4-470E-A3C8-2DDCD201FB70}" srcId="{F69005B9-89D2-4D25-B480-D294A5E195D0}" destId="{B0AE3F1E-18BF-4B2A-BC9C-CAF886CE1900}" srcOrd="1" destOrd="0" parTransId="{374CC4C2-F837-4B1A-9353-05436CBC5B20}" sibTransId="{196A5E97-DA75-47D7-BA26-2FBBBAC60F4F}"/>
    <dgm:cxn modelId="{8C188433-8F5B-485B-92AB-D3EDB606D77E}" type="presOf" srcId="{B0AE3F1E-18BF-4B2A-BC9C-CAF886CE1900}" destId="{C4A103DB-E6C8-442D-A49C-9D63C32401F0}" srcOrd="0" destOrd="0" presId="urn:microsoft.com/office/officeart/2005/8/layout/arrow5"/>
    <dgm:cxn modelId="{7A4139E2-A6E2-40C0-BB93-6096FDED0A7E}" srcId="{F69005B9-89D2-4D25-B480-D294A5E195D0}" destId="{3A442AE0-E82A-4AF6-A737-7E74438E8B6B}" srcOrd="0" destOrd="0" parTransId="{52D3C729-86B0-49FE-B701-89F1D291AA66}" sibTransId="{1F62E514-02EE-4D60-BC5E-3ACD1F917062}"/>
    <dgm:cxn modelId="{B46DF634-0E19-4A12-9015-F99304ACCF42}" type="presParOf" srcId="{3E1E910C-BC4C-44B5-ACD6-6D8C31EDD8D1}" destId="{F4376EE0-2FEE-421E-A22A-48142F6AB32B}" srcOrd="0" destOrd="0" presId="urn:microsoft.com/office/officeart/2005/8/layout/arrow5"/>
    <dgm:cxn modelId="{A25ED332-5465-4A7E-ADF3-FCFE3C3D7AF5}" type="presParOf" srcId="{3E1E910C-BC4C-44B5-ACD6-6D8C31EDD8D1}" destId="{C4A103DB-E6C8-442D-A49C-9D63C32401F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D19DDF2-5FA6-40B6-BB57-4D85D8104F7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687C38-EC4A-457A-9569-F3943C2CAA6D}">
      <dgm:prSet phldrT="[Text]" custT="1"/>
      <dgm:spPr/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Раванди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буҷетро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инъикос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мекунад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/>
        </a:p>
      </dgm:t>
    </dgm:pt>
    <dgm:pt modelId="{1DFC6A7D-587F-4F90-83D4-1333E4960661}" type="parTrans" cxnId="{28FE1575-6D77-40D6-97E9-E9A7A46325BE}">
      <dgm:prSet/>
      <dgm:spPr/>
      <dgm:t>
        <a:bodyPr/>
        <a:lstStyle/>
        <a:p>
          <a:endParaRPr lang="en-US" sz="2000"/>
        </a:p>
      </dgm:t>
    </dgm:pt>
    <dgm:pt modelId="{DCD7C4E4-5C86-455D-93EE-B52412EC7EB4}" type="sibTrans" cxnId="{28FE1575-6D77-40D6-97E9-E9A7A46325BE}">
      <dgm:prSet/>
      <dgm:spPr/>
      <dgm:t>
        <a:bodyPr/>
        <a:lstStyle/>
        <a:p>
          <a:endParaRPr lang="en-US" sz="2000"/>
        </a:p>
      </dgm:t>
    </dgm:pt>
    <dgm:pt modelId="{299D7074-439D-4FF6-AB67-9312FDD9FEEE}">
      <dgm:prSet phldrT="[Text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Ба яке аз 4 </a:t>
          </a:r>
          <a:r>
            <a:rPr lang="ru-RU" sz="2000" dirty="0" err="1" smtClean="0">
              <a:solidFill>
                <a:schemeClr val="tx1"/>
              </a:solidFill>
            </a:rPr>
            <a:t>марҳилаи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даври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буҷетӣ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алоқаманд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6526606D-A1F6-4DE3-BEBB-236B8DD41CD9}" type="parTrans" cxnId="{F39AE4FC-A87A-4448-A26C-2E823271EC78}">
      <dgm:prSet/>
      <dgm:spPr/>
      <dgm:t>
        <a:bodyPr/>
        <a:lstStyle/>
        <a:p>
          <a:endParaRPr lang="en-US" sz="2000"/>
        </a:p>
      </dgm:t>
    </dgm:pt>
    <dgm:pt modelId="{E6F23D35-FF0C-4239-94A5-599267048375}" type="sibTrans" cxnId="{F39AE4FC-A87A-4448-A26C-2E823271EC78}">
      <dgm:prSet/>
      <dgm:spPr/>
      <dgm:t>
        <a:bodyPr/>
        <a:lstStyle/>
        <a:p>
          <a:endParaRPr lang="en-US" sz="2000"/>
        </a:p>
      </dgm:t>
    </dgm:pt>
    <dgm:pt modelId="{26AD55DA-66C8-4378-88C3-B0050D37477C}">
      <dgm:prSet phldrT="[Text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Ба </a:t>
          </a:r>
          <a:r>
            <a:rPr lang="ru-RU" sz="2000" dirty="0" err="1" smtClean="0">
              <a:solidFill>
                <a:schemeClr val="tx1"/>
              </a:solidFill>
            </a:rPr>
            <a:t>иштирокчии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мушаххаси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даври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буҷетӣ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равона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шудааст</a:t>
          </a:r>
          <a:endParaRPr lang="en-US" sz="2000" dirty="0">
            <a:solidFill>
              <a:schemeClr val="tx1"/>
            </a:solidFill>
          </a:endParaRPr>
        </a:p>
      </dgm:t>
    </dgm:pt>
    <dgm:pt modelId="{B1297991-E971-483D-8D45-D33321A7D172}" type="parTrans" cxnId="{43853B61-E932-4EF5-9D88-F34CE21CC724}">
      <dgm:prSet/>
      <dgm:spPr/>
      <dgm:t>
        <a:bodyPr/>
        <a:lstStyle/>
        <a:p>
          <a:endParaRPr lang="en-US" sz="2000"/>
        </a:p>
      </dgm:t>
    </dgm:pt>
    <dgm:pt modelId="{3835BF53-63CD-4C84-9C77-DE9EC87C3DF0}" type="sibTrans" cxnId="{43853B61-E932-4EF5-9D88-F34CE21CC724}">
      <dgm:prSet/>
      <dgm:spPr/>
      <dgm:t>
        <a:bodyPr/>
        <a:lstStyle/>
        <a:p>
          <a:endParaRPr lang="en-US" sz="2000"/>
        </a:p>
      </dgm:t>
    </dgm:pt>
    <dgm:pt modelId="{121E573C-F6AD-4EAB-90C5-14C26A9A1A47}">
      <dgm:prSet phldrT="[Text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Ба </a:t>
          </a:r>
          <a:r>
            <a:rPr lang="ru-RU" sz="2000" dirty="0" err="1" smtClean="0">
              <a:solidFill>
                <a:schemeClr val="tx1"/>
              </a:solidFill>
            </a:rPr>
            <a:t>тақвими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буҷетӣ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мувофиқат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мекунад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92ED5E29-2DBE-420F-9AA7-E10B524BE9C4}" type="parTrans" cxnId="{0AECCACA-0517-445E-B67B-E456F6D1A75C}">
      <dgm:prSet/>
      <dgm:spPr/>
      <dgm:t>
        <a:bodyPr/>
        <a:lstStyle/>
        <a:p>
          <a:endParaRPr lang="en-US" sz="2000"/>
        </a:p>
      </dgm:t>
    </dgm:pt>
    <dgm:pt modelId="{654A0B35-70F3-45BF-9555-56E8B1626323}" type="sibTrans" cxnId="{0AECCACA-0517-445E-B67B-E456F6D1A75C}">
      <dgm:prSet/>
      <dgm:spPr/>
      <dgm:t>
        <a:bodyPr/>
        <a:lstStyle/>
        <a:p>
          <a:endParaRPr lang="en-US" sz="2000"/>
        </a:p>
      </dgm:t>
    </dgm:pt>
    <dgm:pt modelId="{1FC2C1D5-BD62-4B4F-A4D0-CF60F40C25A1}" type="pres">
      <dgm:prSet presAssocID="{DD19DDF2-5FA6-40B6-BB57-4D85D8104F7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0787B-91B0-4985-B370-1F49CDC83C23}" type="pres">
      <dgm:prSet presAssocID="{B2687C38-EC4A-457A-9569-F3943C2CAA6D}" presName="centerShape" presStyleLbl="node0" presStyleIdx="0" presStyleCnt="1"/>
      <dgm:spPr/>
      <dgm:t>
        <a:bodyPr/>
        <a:lstStyle/>
        <a:p>
          <a:endParaRPr lang="ru-RU"/>
        </a:p>
      </dgm:t>
    </dgm:pt>
    <dgm:pt modelId="{D2C4B68A-8881-419E-BC0D-1722072941CA}" type="pres">
      <dgm:prSet presAssocID="{6526606D-A1F6-4DE3-BEBB-236B8DD41CD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3C773C0B-594A-4C6F-B529-962A5A297DE7}" type="pres">
      <dgm:prSet presAssocID="{299D7074-439D-4FF6-AB67-9312FDD9FEE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723F0-DE9C-41A2-A8EA-8D4128E73F19}" type="pres">
      <dgm:prSet presAssocID="{B1297991-E971-483D-8D45-D33321A7D172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9FCFED9F-12E1-4330-B190-C97D37AEDC5A}" type="pres">
      <dgm:prSet presAssocID="{26AD55DA-66C8-4378-88C3-B0050D37477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6AD8D-B094-4433-B085-9AFBBB58CB8B}" type="pres">
      <dgm:prSet presAssocID="{92ED5E29-2DBE-420F-9AA7-E10B524BE9C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A8D3FC95-3370-4789-971D-B7BB4D0B3039}" type="pres">
      <dgm:prSet presAssocID="{121E573C-F6AD-4EAB-90C5-14C26A9A1A4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E4B92C-7B69-4CCF-89FB-3F58AB3A1226}" type="presOf" srcId="{121E573C-F6AD-4EAB-90C5-14C26A9A1A47}" destId="{A8D3FC95-3370-4789-971D-B7BB4D0B3039}" srcOrd="0" destOrd="0" presId="urn:microsoft.com/office/officeart/2005/8/layout/radial4"/>
    <dgm:cxn modelId="{F6C05883-8186-45D7-A351-7163D82BB16F}" type="presOf" srcId="{299D7074-439D-4FF6-AB67-9312FDD9FEEE}" destId="{3C773C0B-594A-4C6F-B529-962A5A297DE7}" srcOrd="0" destOrd="0" presId="urn:microsoft.com/office/officeart/2005/8/layout/radial4"/>
    <dgm:cxn modelId="{FAE62FC1-6E55-4EEC-9F28-E13EF1B7E17D}" type="presOf" srcId="{92ED5E29-2DBE-420F-9AA7-E10B524BE9C4}" destId="{6946AD8D-B094-4433-B085-9AFBBB58CB8B}" srcOrd="0" destOrd="0" presId="urn:microsoft.com/office/officeart/2005/8/layout/radial4"/>
    <dgm:cxn modelId="{2BE450A1-38DE-4FCF-B428-49BDF12D108E}" type="presOf" srcId="{B2687C38-EC4A-457A-9569-F3943C2CAA6D}" destId="{0CA0787B-91B0-4985-B370-1F49CDC83C23}" srcOrd="0" destOrd="0" presId="urn:microsoft.com/office/officeart/2005/8/layout/radial4"/>
    <dgm:cxn modelId="{A7AC9665-31EB-4261-B913-66DFA9F4352B}" type="presOf" srcId="{6526606D-A1F6-4DE3-BEBB-236B8DD41CD9}" destId="{D2C4B68A-8881-419E-BC0D-1722072941CA}" srcOrd="0" destOrd="0" presId="urn:microsoft.com/office/officeart/2005/8/layout/radial4"/>
    <dgm:cxn modelId="{55A82914-77AF-424B-BF0A-064C43469641}" type="presOf" srcId="{26AD55DA-66C8-4378-88C3-B0050D37477C}" destId="{9FCFED9F-12E1-4330-B190-C97D37AEDC5A}" srcOrd="0" destOrd="0" presId="urn:microsoft.com/office/officeart/2005/8/layout/radial4"/>
    <dgm:cxn modelId="{F39AE4FC-A87A-4448-A26C-2E823271EC78}" srcId="{B2687C38-EC4A-457A-9569-F3943C2CAA6D}" destId="{299D7074-439D-4FF6-AB67-9312FDD9FEEE}" srcOrd="0" destOrd="0" parTransId="{6526606D-A1F6-4DE3-BEBB-236B8DD41CD9}" sibTransId="{E6F23D35-FF0C-4239-94A5-599267048375}"/>
    <dgm:cxn modelId="{0AECCACA-0517-445E-B67B-E456F6D1A75C}" srcId="{B2687C38-EC4A-457A-9569-F3943C2CAA6D}" destId="{121E573C-F6AD-4EAB-90C5-14C26A9A1A47}" srcOrd="2" destOrd="0" parTransId="{92ED5E29-2DBE-420F-9AA7-E10B524BE9C4}" sibTransId="{654A0B35-70F3-45BF-9555-56E8B1626323}"/>
    <dgm:cxn modelId="{43853B61-E932-4EF5-9D88-F34CE21CC724}" srcId="{B2687C38-EC4A-457A-9569-F3943C2CAA6D}" destId="{26AD55DA-66C8-4378-88C3-B0050D37477C}" srcOrd="1" destOrd="0" parTransId="{B1297991-E971-483D-8D45-D33321A7D172}" sibTransId="{3835BF53-63CD-4C84-9C77-DE9EC87C3DF0}"/>
    <dgm:cxn modelId="{B2250919-3270-4678-9E68-74B637EA418A}" type="presOf" srcId="{B1297991-E971-483D-8D45-D33321A7D172}" destId="{B8E723F0-DE9C-41A2-A8EA-8D4128E73F19}" srcOrd="0" destOrd="0" presId="urn:microsoft.com/office/officeart/2005/8/layout/radial4"/>
    <dgm:cxn modelId="{15FBD051-60D4-4D9B-A26A-7F8BB2562EA0}" type="presOf" srcId="{DD19DDF2-5FA6-40B6-BB57-4D85D8104F78}" destId="{1FC2C1D5-BD62-4B4F-A4D0-CF60F40C25A1}" srcOrd="0" destOrd="0" presId="urn:microsoft.com/office/officeart/2005/8/layout/radial4"/>
    <dgm:cxn modelId="{28FE1575-6D77-40D6-97E9-E9A7A46325BE}" srcId="{DD19DDF2-5FA6-40B6-BB57-4D85D8104F78}" destId="{B2687C38-EC4A-457A-9569-F3943C2CAA6D}" srcOrd="0" destOrd="0" parTransId="{1DFC6A7D-587F-4F90-83D4-1333E4960661}" sibTransId="{DCD7C4E4-5C86-455D-93EE-B52412EC7EB4}"/>
    <dgm:cxn modelId="{8209AC4E-A1D2-4820-8D22-E9A7573042BD}" type="presParOf" srcId="{1FC2C1D5-BD62-4B4F-A4D0-CF60F40C25A1}" destId="{0CA0787B-91B0-4985-B370-1F49CDC83C23}" srcOrd="0" destOrd="0" presId="urn:microsoft.com/office/officeart/2005/8/layout/radial4"/>
    <dgm:cxn modelId="{396F850C-87E4-4FC2-97C7-4C002EFEAC4B}" type="presParOf" srcId="{1FC2C1D5-BD62-4B4F-A4D0-CF60F40C25A1}" destId="{D2C4B68A-8881-419E-BC0D-1722072941CA}" srcOrd="1" destOrd="0" presId="urn:microsoft.com/office/officeart/2005/8/layout/radial4"/>
    <dgm:cxn modelId="{5896A9A8-EA95-4291-BD36-4879C7C5FAB1}" type="presParOf" srcId="{1FC2C1D5-BD62-4B4F-A4D0-CF60F40C25A1}" destId="{3C773C0B-594A-4C6F-B529-962A5A297DE7}" srcOrd="2" destOrd="0" presId="urn:microsoft.com/office/officeart/2005/8/layout/radial4"/>
    <dgm:cxn modelId="{F522F139-F355-443B-B381-2BF867F6D975}" type="presParOf" srcId="{1FC2C1D5-BD62-4B4F-A4D0-CF60F40C25A1}" destId="{B8E723F0-DE9C-41A2-A8EA-8D4128E73F19}" srcOrd="3" destOrd="0" presId="urn:microsoft.com/office/officeart/2005/8/layout/radial4"/>
    <dgm:cxn modelId="{B9673C28-AA00-4397-BD7B-D51FB3F6065B}" type="presParOf" srcId="{1FC2C1D5-BD62-4B4F-A4D0-CF60F40C25A1}" destId="{9FCFED9F-12E1-4330-B190-C97D37AEDC5A}" srcOrd="4" destOrd="0" presId="urn:microsoft.com/office/officeart/2005/8/layout/radial4"/>
    <dgm:cxn modelId="{4ABAC1FD-42EB-4B81-A5ED-12BC7E14E6D2}" type="presParOf" srcId="{1FC2C1D5-BD62-4B4F-A4D0-CF60F40C25A1}" destId="{6946AD8D-B094-4433-B085-9AFBBB58CB8B}" srcOrd="5" destOrd="0" presId="urn:microsoft.com/office/officeart/2005/8/layout/radial4"/>
    <dgm:cxn modelId="{9D8E521D-C197-40C7-ABE8-489EFEDB7E19}" type="presParOf" srcId="{1FC2C1D5-BD62-4B4F-A4D0-CF60F40C25A1}" destId="{A8D3FC95-3370-4789-971D-B7BB4D0B303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0DFB4C-E6F0-474A-9812-4A559921C9C2}" type="doc">
      <dgm:prSet loTypeId="urn:microsoft.com/office/officeart/2005/8/layout/orgChart1" loCatId="hierarchy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C9EA8B-8FC8-4599-915F-F0964AF280D5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pPr>
            <a:buAutoNum type="arabicPeriod"/>
          </a:pPr>
          <a:r>
            <a:rPr lang="ru-RU" sz="2000" dirty="0" smtClean="0"/>
            <a:t>Дар </a:t>
          </a:r>
          <a:r>
            <a:rPr lang="ru-RU" sz="2000" dirty="0" err="1" smtClean="0"/>
            <a:t>сиёсати</a:t>
          </a:r>
          <a:r>
            <a:rPr lang="ru-RU" sz="2000" dirty="0" smtClean="0"/>
            <a:t> </a:t>
          </a:r>
          <a:r>
            <a:rPr lang="ru-RU" sz="2000" dirty="0" err="1" smtClean="0"/>
            <a:t>буҷети</a:t>
          </a:r>
          <a:r>
            <a:rPr lang="ru-RU" sz="2000" dirty="0" smtClean="0"/>
            <a:t> </a:t>
          </a:r>
          <a:r>
            <a:rPr lang="ru-RU" sz="2000" dirty="0" err="1" smtClean="0"/>
            <a:t>амалкунанда</a:t>
          </a:r>
          <a:r>
            <a:rPr lang="ru-RU" sz="2000" dirty="0" smtClean="0"/>
            <a:t>  </a:t>
          </a:r>
          <a:endParaRPr lang="en-US" sz="2000" dirty="0"/>
        </a:p>
      </dgm:t>
    </dgm:pt>
    <dgm:pt modelId="{8F3ABC5A-7E89-499B-8CD8-0CB5AD1D391B}" type="parTrans" cxnId="{D30AB5B2-1370-4764-9789-506888B07DF1}">
      <dgm:prSet/>
      <dgm:spPr/>
      <dgm:t>
        <a:bodyPr/>
        <a:lstStyle/>
        <a:p>
          <a:endParaRPr lang="en-US" sz="2000"/>
        </a:p>
      </dgm:t>
    </dgm:pt>
    <dgm:pt modelId="{631908EF-329F-47CC-BFA7-416702E494F8}" type="sibTrans" cxnId="{D30AB5B2-1370-4764-9789-506888B07DF1}">
      <dgm:prSet/>
      <dgm:spPr/>
      <dgm:t>
        <a:bodyPr/>
        <a:lstStyle/>
        <a:p>
          <a:endParaRPr lang="en-US" sz="2000"/>
        </a:p>
      </dgm:t>
    </dgm:pt>
    <dgm:pt modelId="{C4DEC79E-DBC6-4160-802E-2002831D5A55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sz="2000" dirty="0" err="1" smtClean="0"/>
            <a:t>Таҷрибаи</a:t>
          </a:r>
          <a:r>
            <a:rPr lang="ru-RU" sz="2000" dirty="0" smtClean="0"/>
            <a:t> </a:t>
          </a:r>
          <a:r>
            <a:rPr lang="ru-RU" sz="2000" dirty="0" err="1" smtClean="0"/>
            <a:t>хароҷот</a:t>
          </a:r>
          <a:r>
            <a:rPr lang="ru-RU" sz="2000" dirty="0" smtClean="0"/>
            <a:t>  (</a:t>
          </a:r>
          <a:r>
            <a:rPr lang="ru-RU" sz="2000" dirty="0" err="1" smtClean="0"/>
            <a:t>афзоиш</a:t>
          </a:r>
          <a:r>
            <a:rPr lang="ru-RU" sz="2000" dirty="0" smtClean="0"/>
            <a:t> ё </a:t>
          </a:r>
          <a:r>
            <a:rPr lang="ru-RU" sz="2000" dirty="0" err="1" smtClean="0"/>
            <a:t>тағйири</a:t>
          </a:r>
          <a:r>
            <a:rPr lang="ru-RU" sz="2000" dirty="0" smtClean="0"/>
            <a:t> </a:t>
          </a:r>
          <a:r>
            <a:rPr lang="ru-RU" sz="2000" dirty="0" err="1" smtClean="0"/>
            <a:t>таҷрибаи</a:t>
          </a:r>
          <a:r>
            <a:rPr lang="ru-RU" sz="2000" dirty="0" smtClean="0"/>
            <a:t> </a:t>
          </a:r>
          <a:r>
            <a:rPr lang="ru-RU" sz="2000" dirty="0" err="1" smtClean="0"/>
            <a:t>маблағгузории</a:t>
          </a:r>
          <a:r>
            <a:rPr lang="ru-RU" sz="2000" dirty="0" smtClean="0"/>
            <a:t>  ин ё он </a:t>
          </a:r>
          <a:r>
            <a:rPr lang="ru-RU" sz="2000" dirty="0" err="1" smtClean="0"/>
            <a:t>самти</a:t>
          </a:r>
          <a:r>
            <a:rPr lang="ru-RU" sz="2000" dirty="0" smtClean="0"/>
            <a:t> </a:t>
          </a:r>
          <a:r>
            <a:rPr lang="ru-RU" sz="2000" dirty="0" err="1" smtClean="0"/>
            <a:t>хароҷоти</a:t>
          </a:r>
          <a:r>
            <a:rPr lang="ru-RU" sz="2000" dirty="0" smtClean="0"/>
            <a:t> </a:t>
          </a:r>
          <a:r>
            <a:rPr lang="ru-RU" sz="2000" dirty="0" err="1" smtClean="0"/>
            <a:t>буҷет</a:t>
          </a:r>
          <a:r>
            <a:rPr lang="ru-RU" sz="2000" dirty="0" smtClean="0"/>
            <a:t> )</a:t>
          </a:r>
          <a:endParaRPr lang="en-US" sz="2000" dirty="0"/>
        </a:p>
      </dgm:t>
    </dgm:pt>
    <dgm:pt modelId="{58234036-FBB2-4EC1-B011-FA0510FC7A59}" type="parTrans" cxnId="{8EB2A355-B4CE-4A0D-AFC6-0E8327AB353D}">
      <dgm:prSet/>
      <dgm:spPr/>
      <dgm:t>
        <a:bodyPr/>
        <a:lstStyle/>
        <a:p>
          <a:endParaRPr lang="en-US" sz="2000"/>
        </a:p>
      </dgm:t>
    </dgm:pt>
    <dgm:pt modelId="{F14ADD03-7F39-43C1-B783-D6A567F61E8A}" type="sibTrans" cxnId="{8EB2A355-B4CE-4A0D-AFC6-0E8327AB353D}">
      <dgm:prSet/>
      <dgm:spPr/>
      <dgm:t>
        <a:bodyPr/>
        <a:lstStyle/>
        <a:p>
          <a:endParaRPr lang="en-US" sz="2000"/>
        </a:p>
      </dgm:t>
    </dgm:pt>
    <dgm:pt modelId="{F5CD0806-EFBF-429F-96FD-F9770499E0A1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sz="2000" dirty="0" err="1" smtClean="0"/>
            <a:t>Тағйирот</a:t>
          </a:r>
          <a:r>
            <a:rPr lang="ru-RU" sz="2000" dirty="0" smtClean="0"/>
            <a:t> дар </a:t>
          </a:r>
          <a:r>
            <a:rPr lang="ru-RU" sz="2000" dirty="0" err="1" smtClean="0"/>
            <a:t>қонунгузорӣ</a:t>
          </a:r>
          <a:r>
            <a:rPr lang="ru-RU" sz="2000" dirty="0" smtClean="0"/>
            <a:t>, дар </a:t>
          </a:r>
          <a:r>
            <a:rPr lang="ru-RU" sz="2000" dirty="0" err="1" smtClean="0"/>
            <a:t>барномаҳои</a:t>
          </a:r>
          <a:r>
            <a:rPr lang="ru-RU" sz="2000" dirty="0" smtClean="0"/>
            <a:t> </a:t>
          </a:r>
          <a:r>
            <a:rPr lang="ru-RU" sz="2000" dirty="0" err="1" smtClean="0"/>
            <a:t>милли</a:t>
          </a:r>
          <a:r>
            <a:rPr lang="ru-RU" sz="2000" dirty="0" smtClean="0"/>
            <a:t> </a:t>
          </a:r>
          <a:r>
            <a:rPr lang="ru-RU" sz="2000" dirty="0" err="1" smtClean="0"/>
            <a:t>ва</a:t>
          </a:r>
          <a:r>
            <a:rPr lang="ru-RU" sz="2000" dirty="0" smtClean="0"/>
            <a:t> </a:t>
          </a:r>
          <a:r>
            <a:rPr lang="ru-RU" sz="2000" dirty="0" err="1" smtClean="0"/>
            <a:t>буҷетӣ</a:t>
          </a:r>
          <a:r>
            <a:rPr lang="ru-RU" sz="2000" dirty="0" smtClean="0"/>
            <a:t>, дар </a:t>
          </a:r>
          <a:r>
            <a:rPr lang="ru-RU" sz="2000" dirty="0" err="1" smtClean="0"/>
            <a:t>стратагия</a:t>
          </a:r>
          <a:r>
            <a:rPr lang="ru-RU" sz="2000" dirty="0" smtClean="0"/>
            <a:t>  </a:t>
          </a:r>
          <a:endParaRPr lang="en-US" sz="2000" dirty="0"/>
        </a:p>
      </dgm:t>
    </dgm:pt>
    <dgm:pt modelId="{E950F6A2-4C96-4C84-B378-E2BEB66C9D25}" type="parTrans" cxnId="{A8BB78E2-8D36-48FA-9368-A5F7538F25F2}">
      <dgm:prSet/>
      <dgm:spPr/>
      <dgm:t>
        <a:bodyPr/>
        <a:lstStyle/>
        <a:p>
          <a:endParaRPr lang="en-US" sz="2000"/>
        </a:p>
      </dgm:t>
    </dgm:pt>
    <dgm:pt modelId="{23E9B982-2549-483B-8A3F-620D42FEDE06}" type="sibTrans" cxnId="{A8BB78E2-8D36-48FA-9368-A5F7538F25F2}">
      <dgm:prSet/>
      <dgm:spPr/>
      <dgm:t>
        <a:bodyPr/>
        <a:lstStyle/>
        <a:p>
          <a:endParaRPr lang="en-US" sz="2000"/>
        </a:p>
      </dgm:t>
    </dgm:pt>
    <dgm:pt modelId="{A5647BFA-1C48-420F-8246-69444FD2C11B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sz="2000" dirty="0" err="1" smtClean="0"/>
            <a:t>Пешниҳоди</a:t>
          </a:r>
          <a:r>
            <a:rPr lang="ru-RU" sz="2000" dirty="0" smtClean="0"/>
            <a:t>  </a:t>
          </a:r>
          <a:r>
            <a:rPr lang="ru-RU" sz="2000" dirty="0" err="1" smtClean="0"/>
            <a:t>ташаббусҳои</a:t>
          </a:r>
          <a:r>
            <a:rPr lang="ru-RU" sz="2000" dirty="0" smtClean="0"/>
            <a:t>  </a:t>
          </a:r>
          <a:r>
            <a:rPr lang="ru-RU" sz="2000" dirty="0" err="1" smtClean="0"/>
            <a:t>нав</a:t>
          </a:r>
          <a:r>
            <a:rPr lang="ru-RU" sz="2000" dirty="0" smtClean="0"/>
            <a:t> </a:t>
          </a:r>
          <a:r>
            <a:rPr lang="ru-RU" sz="2000" dirty="0" err="1" smtClean="0"/>
            <a:t>оид</a:t>
          </a:r>
          <a:r>
            <a:rPr lang="ru-RU" sz="2000" dirty="0" smtClean="0"/>
            <a:t> ба </a:t>
          </a:r>
          <a:r>
            <a:rPr lang="ru-RU" sz="2000" dirty="0" err="1" smtClean="0"/>
            <a:t>хароҷот</a:t>
          </a:r>
          <a:r>
            <a:rPr lang="ru-RU" sz="2000" dirty="0" smtClean="0"/>
            <a:t> </a:t>
          </a:r>
          <a:endParaRPr lang="en-US" sz="2000" dirty="0"/>
        </a:p>
      </dgm:t>
    </dgm:pt>
    <dgm:pt modelId="{1B226A87-9498-44F3-8E92-B57F788DD06A}" type="parTrans" cxnId="{FE0123B0-C31B-4971-ABFD-376FBA2B9992}">
      <dgm:prSet/>
      <dgm:spPr/>
      <dgm:t>
        <a:bodyPr/>
        <a:lstStyle/>
        <a:p>
          <a:endParaRPr lang="en-US" sz="2000"/>
        </a:p>
      </dgm:t>
    </dgm:pt>
    <dgm:pt modelId="{215F33B9-8E7B-4E4C-BDB0-95D389286409}" type="sibTrans" cxnId="{FE0123B0-C31B-4971-ABFD-376FBA2B9992}">
      <dgm:prSet/>
      <dgm:spPr/>
      <dgm:t>
        <a:bodyPr/>
        <a:lstStyle/>
        <a:p>
          <a:endParaRPr lang="en-US" sz="2000"/>
        </a:p>
      </dgm:t>
    </dgm:pt>
    <dgm:pt modelId="{F40F8373-C438-457A-BCE6-1891777CF6E5}" type="pres">
      <dgm:prSet presAssocID="{2B0DFB4C-E6F0-474A-9812-4A559921C9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BFB97B4-83EC-4FCA-9D94-8547DFCC7159}" type="pres">
      <dgm:prSet presAssocID="{45C9EA8B-8FC8-4599-915F-F0964AF280D5}" presName="hierRoot1" presStyleCnt="0">
        <dgm:presLayoutVars>
          <dgm:hierBranch val="init"/>
        </dgm:presLayoutVars>
      </dgm:prSet>
      <dgm:spPr/>
    </dgm:pt>
    <dgm:pt modelId="{6C116881-96C2-4E20-9E2E-BA1810AF2020}" type="pres">
      <dgm:prSet presAssocID="{45C9EA8B-8FC8-4599-915F-F0964AF280D5}" presName="rootComposite1" presStyleCnt="0"/>
      <dgm:spPr/>
    </dgm:pt>
    <dgm:pt modelId="{1F2CA674-255A-4B9C-96FD-DAA65E990B08}" type="pres">
      <dgm:prSet presAssocID="{45C9EA8B-8FC8-4599-915F-F0964AF280D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9D2620-971C-44D4-BDF5-BD79273E78A7}" type="pres">
      <dgm:prSet presAssocID="{45C9EA8B-8FC8-4599-915F-F0964AF280D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F19BFA3-EFBE-4061-8287-4B9FACF80730}" type="pres">
      <dgm:prSet presAssocID="{45C9EA8B-8FC8-4599-915F-F0964AF280D5}" presName="hierChild2" presStyleCnt="0"/>
      <dgm:spPr/>
    </dgm:pt>
    <dgm:pt modelId="{A9C7CC6E-4F61-4F7A-BF0F-F772EE94ED51}" type="pres">
      <dgm:prSet presAssocID="{58234036-FBB2-4EC1-B011-FA0510FC7A5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E721BB18-F48C-4402-AEFF-BAA8A478490A}" type="pres">
      <dgm:prSet presAssocID="{C4DEC79E-DBC6-4160-802E-2002831D5A55}" presName="hierRoot2" presStyleCnt="0">
        <dgm:presLayoutVars>
          <dgm:hierBranch val="init"/>
        </dgm:presLayoutVars>
      </dgm:prSet>
      <dgm:spPr/>
    </dgm:pt>
    <dgm:pt modelId="{762B0FEF-6CF9-4C75-AFE2-A1FE8F83F886}" type="pres">
      <dgm:prSet presAssocID="{C4DEC79E-DBC6-4160-802E-2002831D5A55}" presName="rootComposite" presStyleCnt="0"/>
      <dgm:spPr/>
    </dgm:pt>
    <dgm:pt modelId="{F00CAD42-D93B-4350-B49B-2BAE0130B1CC}" type="pres">
      <dgm:prSet presAssocID="{C4DEC79E-DBC6-4160-802E-2002831D5A5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674BEF-A8A0-452C-B6E4-62B6173E404B}" type="pres">
      <dgm:prSet presAssocID="{C4DEC79E-DBC6-4160-802E-2002831D5A55}" presName="rootConnector" presStyleLbl="node2" presStyleIdx="0" presStyleCnt="3"/>
      <dgm:spPr/>
      <dgm:t>
        <a:bodyPr/>
        <a:lstStyle/>
        <a:p>
          <a:endParaRPr lang="ru-RU"/>
        </a:p>
      </dgm:t>
    </dgm:pt>
    <dgm:pt modelId="{6B4B5B23-8C9C-45FA-B721-18CA853F4A7C}" type="pres">
      <dgm:prSet presAssocID="{C4DEC79E-DBC6-4160-802E-2002831D5A55}" presName="hierChild4" presStyleCnt="0"/>
      <dgm:spPr/>
    </dgm:pt>
    <dgm:pt modelId="{2D61F9D9-A8A1-4E86-A541-894B97EC11DB}" type="pres">
      <dgm:prSet presAssocID="{C4DEC79E-DBC6-4160-802E-2002831D5A55}" presName="hierChild5" presStyleCnt="0"/>
      <dgm:spPr/>
    </dgm:pt>
    <dgm:pt modelId="{58D78E2B-78D5-431C-A3BE-01E8420F8069}" type="pres">
      <dgm:prSet presAssocID="{E950F6A2-4C96-4C84-B378-E2BEB66C9D25}" presName="Name37" presStyleLbl="parChTrans1D2" presStyleIdx="1" presStyleCnt="3"/>
      <dgm:spPr/>
      <dgm:t>
        <a:bodyPr/>
        <a:lstStyle/>
        <a:p>
          <a:endParaRPr lang="ru-RU"/>
        </a:p>
      </dgm:t>
    </dgm:pt>
    <dgm:pt modelId="{37208656-55C6-44F4-BBDC-AED771358334}" type="pres">
      <dgm:prSet presAssocID="{F5CD0806-EFBF-429F-96FD-F9770499E0A1}" presName="hierRoot2" presStyleCnt="0">
        <dgm:presLayoutVars>
          <dgm:hierBranch val="init"/>
        </dgm:presLayoutVars>
      </dgm:prSet>
      <dgm:spPr/>
    </dgm:pt>
    <dgm:pt modelId="{FA2D0218-0B0E-4C86-8CE1-E62D3AA05364}" type="pres">
      <dgm:prSet presAssocID="{F5CD0806-EFBF-429F-96FD-F9770499E0A1}" presName="rootComposite" presStyleCnt="0"/>
      <dgm:spPr/>
    </dgm:pt>
    <dgm:pt modelId="{591FB739-1624-45A1-A5D1-B171BAE25160}" type="pres">
      <dgm:prSet presAssocID="{F5CD0806-EFBF-429F-96FD-F9770499E0A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19E646-563F-4F28-949F-036C5EDE930B}" type="pres">
      <dgm:prSet presAssocID="{F5CD0806-EFBF-429F-96FD-F9770499E0A1}" presName="rootConnector" presStyleLbl="node2" presStyleIdx="1" presStyleCnt="3"/>
      <dgm:spPr/>
      <dgm:t>
        <a:bodyPr/>
        <a:lstStyle/>
        <a:p>
          <a:endParaRPr lang="ru-RU"/>
        </a:p>
      </dgm:t>
    </dgm:pt>
    <dgm:pt modelId="{0C20889B-3753-433A-B9C7-93EBA05354A9}" type="pres">
      <dgm:prSet presAssocID="{F5CD0806-EFBF-429F-96FD-F9770499E0A1}" presName="hierChild4" presStyleCnt="0"/>
      <dgm:spPr/>
    </dgm:pt>
    <dgm:pt modelId="{1ED5301A-3F0E-4E95-AF55-91B5F46F0AF4}" type="pres">
      <dgm:prSet presAssocID="{F5CD0806-EFBF-429F-96FD-F9770499E0A1}" presName="hierChild5" presStyleCnt="0"/>
      <dgm:spPr/>
    </dgm:pt>
    <dgm:pt modelId="{2FBC1B1E-AF2E-422C-81DE-2A68FF5480A8}" type="pres">
      <dgm:prSet presAssocID="{1B226A87-9498-44F3-8E92-B57F788DD06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FE9925B9-65ED-4549-B706-833327095597}" type="pres">
      <dgm:prSet presAssocID="{A5647BFA-1C48-420F-8246-69444FD2C11B}" presName="hierRoot2" presStyleCnt="0">
        <dgm:presLayoutVars>
          <dgm:hierBranch val="init"/>
        </dgm:presLayoutVars>
      </dgm:prSet>
      <dgm:spPr/>
    </dgm:pt>
    <dgm:pt modelId="{2C4255DD-CFF7-4491-BD54-4FBFC69D7462}" type="pres">
      <dgm:prSet presAssocID="{A5647BFA-1C48-420F-8246-69444FD2C11B}" presName="rootComposite" presStyleCnt="0"/>
      <dgm:spPr/>
    </dgm:pt>
    <dgm:pt modelId="{A3BB210F-73EA-494B-B5E5-A4630CA9B5AB}" type="pres">
      <dgm:prSet presAssocID="{A5647BFA-1C48-420F-8246-69444FD2C1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1B734B-8A18-45AC-9D24-6622D0F50EA1}" type="pres">
      <dgm:prSet presAssocID="{A5647BFA-1C48-420F-8246-69444FD2C11B}" presName="rootConnector" presStyleLbl="node2" presStyleIdx="2" presStyleCnt="3"/>
      <dgm:spPr/>
      <dgm:t>
        <a:bodyPr/>
        <a:lstStyle/>
        <a:p>
          <a:endParaRPr lang="ru-RU"/>
        </a:p>
      </dgm:t>
    </dgm:pt>
    <dgm:pt modelId="{49616753-C632-4846-893A-77BABE9DF008}" type="pres">
      <dgm:prSet presAssocID="{A5647BFA-1C48-420F-8246-69444FD2C11B}" presName="hierChild4" presStyleCnt="0"/>
      <dgm:spPr/>
    </dgm:pt>
    <dgm:pt modelId="{13222408-3565-4BB8-9127-6725BB05EBCE}" type="pres">
      <dgm:prSet presAssocID="{A5647BFA-1C48-420F-8246-69444FD2C11B}" presName="hierChild5" presStyleCnt="0"/>
      <dgm:spPr/>
    </dgm:pt>
    <dgm:pt modelId="{782F0E62-13DC-44E8-81AA-F2722445D9C6}" type="pres">
      <dgm:prSet presAssocID="{45C9EA8B-8FC8-4599-915F-F0964AF280D5}" presName="hierChild3" presStyleCnt="0"/>
      <dgm:spPr/>
    </dgm:pt>
  </dgm:ptLst>
  <dgm:cxnLst>
    <dgm:cxn modelId="{C93961C6-E7BD-4384-9C2D-ADC79BE15DE5}" type="presOf" srcId="{45C9EA8B-8FC8-4599-915F-F0964AF280D5}" destId="{629D2620-971C-44D4-BDF5-BD79273E78A7}" srcOrd="1" destOrd="0" presId="urn:microsoft.com/office/officeart/2005/8/layout/orgChart1"/>
    <dgm:cxn modelId="{57BAB3B6-3749-41F9-B043-8FFDE68D735D}" type="presOf" srcId="{45C9EA8B-8FC8-4599-915F-F0964AF280D5}" destId="{1F2CA674-255A-4B9C-96FD-DAA65E990B08}" srcOrd="0" destOrd="0" presId="urn:microsoft.com/office/officeart/2005/8/layout/orgChart1"/>
    <dgm:cxn modelId="{DF2765C5-DC2F-492E-BD3A-D242D4E63F2B}" type="presOf" srcId="{C4DEC79E-DBC6-4160-802E-2002831D5A55}" destId="{1B674BEF-A8A0-452C-B6E4-62B6173E404B}" srcOrd="1" destOrd="0" presId="urn:microsoft.com/office/officeart/2005/8/layout/orgChart1"/>
    <dgm:cxn modelId="{38BFE716-A448-4BA7-A801-445897DC05C2}" type="presOf" srcId="{E950F6A2-4C96-4C84-B378-E2BEB66C9D25}" destId="{58D78E2B-78D5-431C-A3BE-01E8420F8069}" srcOrd="0" destOrd="0" presId="urn:microsoft.com/office/officeart/2005/8/layout/orgChart1"/>
    <dgm:cxn modelId="{3330F9CC-CD1C-4DA2-B694-250593DAD9D0}" type="presOf" srcId="{C4DEC79E-DBC6-4160-802E-2002831D5A55}" destId="{F00CAD42-D93B-4350-B49B-2BAE0130B1CC}" srcOrd="0" destOrd="0" presId="urn:microsoft.com/office/officeart/2005/8/layout/orgChart1"/>
    <dgm:cxn modelId="{1E3E58DA-729D-4B54-B364-B70DEDF450D9}" type="presOf" srcId="{1B226A87-9498-44F3-8E92-B57F788DD06A}" destId="{2FBC1B1E-AF2E-422C-81DE-2A68FF5480A8}" srcOrd="0" destOrd="0" presId="urn:microsoft.com/office/officeart/2005/8/layout/orgChart1"/>
    <dgm:cxn modelId="{AAD7DC2F-E04E-433C-B205-AAF6D552FBB2}" type="presOf" srcId="{A5647BFA-1C48-420F-8246-69444FD2C11B}" destId="{FD1B734B-8A18-45AC-9D24-6622D0F50EA1}" srcOrd="1" destOrd="0" presId="urn:microsoft.com/office/officeart/2005/8/layout/orgChart1"/>
    <dgm:cxn modelId="{FE0123B0-C31B-4971-ABFD-376FBA2B9992}" srcId="{45C9EA8B-8FC8-4599-915F-F0964AF280D5}" destId="{A5647BFA-1C48-420F-8246-69444FD2C11B}" srcOrd="2" destOrd="0" parTransId="{1B226A87-9498-44F3-8E92-B57F788DD06A}" sibTransId="{215F33B9-8E7B-4E4C-BDB0-95D389286409}"/>
    <dgm:cxn modelId="{D30AB5B2-1370-4764-9789-506888B07DF1}" srcId="{2B0DFB4C-E6F0-474A-9812-4A559921C9C2}" destId="{45C9EA8B-8FC8-4599-915F-F0964AF280D5}" srcOrd="0" destOrd="0" parTransId="{8F3ABC5A-7E89-499B-8CD8-0CB5AD1D391B}" sibTransId="{631908EF-329F-47CC-BFA7-416702E494F8}"/>
    <dgm:cxn modelId="{E52D14CE-2ED7-46F0-A2AC-65B0C5544305}" type="presOf" srcId="{F5CD0806-EFBF-429F-96FD-F9770499E0A1}" destId="{4519E646-563F-4F28-949F-036C5EDE930B}" srcOrd="1" destOrd="0" presId="urn:microsoft.com/office/officeart/2005/8/layout/orgChart1"/>
    <dgm:cxn modelId="{8EB2A355-B4CE-4A0D-AFC6-0E8327AB353D}" srcId="{45C9EA8B-8FC8-4599-915F-F0964AF280D5}" destId="{C4DEC79E-DBC6-4160-802E-2002831D5A55}" srcOrd="0" destOrd="0" parTransId="{58234036-FBB2-4EC1-B011-FA0510FC7A59}" sibTransId="{F14ADD03-7F39-43C1-B783-D6A567F61E8A}"/>
    <dgm:cxn modelId="{FFD56FEE-923E-4E50-A9F2-1CBB675AF8B2}" type="presOf" srcId="{A5647BFA-1C48-420F-8246-69444FD2C11B}" destId="{A3BB210F-73EA-494B-B5E5-A4630CA9B5AB}" srcOrd="0" destOrd="0" presId="urn:microsoft.com/office/officeart/2005/8/layout/orgChart1"/>
    <dgm:cxn modelId="{A8BB78E2-8D36-48FA-9368-A5F7538F25F2}" srcId="{45C9EA8B-8FC8-4599-915F-F0964AF280D5}" destId="{F5CD0806-EFBF-429F-96FD-F9770499E0A1}" srcOrd="1" destOrd="0" parTransId="{E950F6A2-4C96-4C84-B378-E2BEB66C9D25}" sibTransId="{23E9B982-2549-483B-8A3F-620D42FEDE06}"/>
    <dgm:cxn modelId="{54D88F05-9F0D-4451-B757-32B015DB322F}" type="presOf" srcId="{58234036-FBB2-4EC1-B011-FA0510FC7A59}" destId="{A9C7CC6E-4F61-4F7A-BF0F-F772EE94ED51}" srcOrd="0" destOrd="0" presId="urn:microsoft.com/office/officeart/2005/8/layout/orgChart1"/>
    <dgm:cxn modelId="{DF5D0179-C9F5-4F26-95DC-DD62ABE1B863}" type="presOf" srcId="{2B0DFB4C-E6F0-474A-9812-4A559921C9C2}" destId="{F40F8373-C438-457A-BCE6-1891777CF6E5}" srcOrd="0" destOrd="0" presId="urn:microsoft.com/office/officeart/2005/8/layout/orgChart1"/>
    <dgm:cxn modelId="{7B467349-9368-4CA2-AF7B-84B793F21551}" type="presOf" srcId="{F5CD0806-EFBF-429F-96FD-F9770499E0A1}" destId="{591FB739-1624-45A1-A5D1-B171BAE25160}" srcOrd="0" destOrd="0" presId="urn:microsoft.com/office/officeart/2005/8/layout/orgChart1"/>
    <dgm:cxn modelId="{1A7D1F86-78CC-46DC-A736-7B9FDE5A2523}" type="presParOf" srcId="{F40F8373-C438-457A-BCE6-1891777CF6E5}" destId="{9BFB97B4-83EC-4FCA-9D94-8547DFCC7159}" srcOrd="0" destOrd="0" presId="urn:microsoft.com/office/officeart/2005/8/layout/orgChart1"/>
    <dgm:cxn modelId="{361D4BB5-A741-44A0-89AB-EBB21D6C81D7}" type="presParOf" srcId="{9BFB97B4-83EC-4FCA-9D94-8547DFCC7159}" destId="{6C116881-96C2-4E20-9E2E-BA1810AF2020}" srcOrd="0" destOrd="0" presId="urn:microsoft.com/office/officeart/2005/8/layout/orgChart1"/>
    <dgm:cxn modelId="{DCE3C766-8802-4E51-AA9C-BB2C7BD79819}" type="presParOf" srcId="{6C116881-96C2-4E20-9E2E-BA1810AF2020}" destId="{1F2CA674-255A-4B9C-96FD-DAA65E990B08}" srcOrd="0" destOrd="0" presId="urn:microsoft.com/office/officeart/2005/8/layout/orgChart1"/>
    <dgm:cxn modelId="{F31F16BC-A0F1-4702-8AF9-BEB65B37B125}" type="presParOf" srcId="{6C116881-96C2-4E20-9E2E-BA1810AF2020}" destId="{629D2620-971C-44D4-BDF5-BD79273E78A7}" srcOrd="1" destOrd="0" presId="urn:microsoft.com/office/officeart/2005/8/layout/orgChart1"/>
    <dgm:cxn modelId="{D9C77058-8BBE-4EC1-BC6F-4B4F142DFE77}" type="presParOf" srcId="{9BFB97B4-83EC-4FCA-9D94-8547DFCC7159}" destId="{DF19BFA3-EFBE-4061-8287-4B9FACF80730}" srcOrd="1" destOrd="0" presId="urn:microsoft.com/office/officeart/2005/8/layout/orgChart1"/>
    <dgm:cxn modelId="{56F6EBE8-05DB-4F96-9C69-8F7127726B7F}" type="presParOf" srcId="{DF19BFA3-EFBE-4061-8287-4B9FACF80730}" destId="{A9C7CC6E-4F61-4F7A-BF0F-F772EE94ED51}" srcOrd="0" destOrd="0" presId="urn:microsoft.com/office/officeart/2005/8/layout/orgChart1"/>
    <dgm:cxn modelId="{15B378E0-4E0F-49A6-97E0-C3208CD15492}" type="presParOf" srcId="{DF19BFA3-EFBE-4061-8287-4B9FACF80730}" destId="{E721BB18-F48C-4402-AEFF-BAA8A478490A}" srcOrd="1" destOrd="0" presId="urn:microsoft.com/office/officeart/2005/8/layout/orgChart1"/>
    <dgm:cxn modelId="{A4AAA2AA-C72F-4CB7-B2A6-0E5D9D906CB7}" type="presParOf" srcId="{E721BB18-F48C-4402-AEFF-BAA8A478490A}" destId="{762B0FEF-6CF9-4C75-AFE2-A1FE8F83F886}" srcOrd="0" destOrd="0" presId="urn:microsoft.com/office/officeart/2005/8/layout/orgChart1"/>
    <dgm:cxn modelId="{7BA7DBC0-74DD-4868-AFC8-1BB019019130}" type="presParOf" srcId="{762B0FEF-6CF9-4C75-AFE2-A1FE8F83F886}" destId="{F00CAD42-D93B-4350-B49B-2BAE0130B1CC}" srcOrd="0" destOrd="0" presId="urn:microsoft.com/office/officeart/2005/8/layout/orgChart1"/>
    <dgm:cxn modelId="{E7CD554B-121B-433A-BBFB-E2255BBEAC5B}" type="presParOf" srcId="{762B0FEF-6CF9-4C75-AFE2-A1FE8F83F886}" destId="{1B674BEF-A8A0-452C-B6E4-62B6173E404B}" srcOrd="1" destOrd="0" presId="urn:microsoft.com/office/officeart/2005/8/layout/orgChart1"/>
    <dgm:cxn modelId="{38AA6D63-B86D-4F61-A27D-20F87C9BF26A}" type="presParOf" srcId="{E721BB18-F48C-4402-AEFF-BAA8A478490A}" destId="{6B4B5B23-8C9C-45FA-B721-18CA853F4A7C}" srcOrd="1" destOrd="0" presId="urn:microsoft.com/office/officeart/2005/8/layout/orgChart1"/>
    <dgm:cxn modelId="{172E9BC3-9437-46A3-B9B6-46E353A37C83}" type="presParOf" srcId="{E721BB18-F48C-4402-AEFF-BAA8A478490A}" destId="{2D61F9D9-A8A1-4E86-A541-894B97EC11DB}" srcOrd="2" destOrd="0" presId="urn:microsoft.com/office/officeart/2005/8/layout/orgChart1"/>
    <dgm:cxn modelId="{EBB43CAA-7DC9-4362-8B23-19FAF5742619}" type="presParOf" srcId="{DF19BFA3-EFBE-4061-8287-4B9FACF80730}" destId="{58D78E2B-78D5-431C-A3BE-01E8420F8069}" srcOrd="2" destOrd="0" presId="urn:microsoft.com/office/officeart/2005/8/layout/orgChart1"/>
    <dgm:cxn modelId="{F03EDF31-61EA-4977-9803-34B5A06B5D6B}" type="presParOf" srcId="{DF19BFA3-EFBE-4061-8287-4B9FACF80730}" destId="{37208656-55C6-44F4-BBDC-AED771358334}" srcOrd="3" destOrd="0" presId="urn:microsoft.com/office/officeart/2005/8/layout/orgChart1"/>
    <dgm:cxn modelId="{281345B8-61B7-4BE9-8653-57B27C6CD7EB}" type="presParOf" srcId="{37208656-55C6-44F4-BBDC-AED771358334}" destId="{FA2D0218-0B0E-4C86-8CE1-E62D3AA05364}" srcOrd="0" destOrd="0" presId="urn:microsoft.com/office/officeart/2005/8/layout/orgChart1"/>
    <dgm:cxn modelId="{ED1928A8-0BC4-4F25-9C6F-AE46000BB545}" type="presParOf" srcId="{FA2D0218-0B0E-4C86-8CE1-E62D3AA05364}" destId="{591FB739-1624-45A1-A5D1-B171BAE25160}" srcOrd="0" destOrd="0" presId="urn:microsoft.com/office/officeart/2005/8/layout/orgChart1"/>
    <dgm:cxn modelId="{2F706FD8-051F-45B6-BF6C-A563946F44AC}" type="presParOf" srcId="{FA2D0218-0B0E-4C86-8CE1-E62D3AA05364}" destId="{4519E646-563F-4F28-949F-036C5EDE930B}" srcOrd="1" destOrd="0" presId="urn:microsoft.com/office/officeart/2005/8/layout/orgChart1"/>
    <dgm:cxn modelId="{99882BCD-E20A-4A68-98BC-A7AA5D3F1C15}" type="presParOf" srcId="{37208656-55C6-44F4-BBDC-AED771358334}" destId="{0C20889B-3753-433A-B9C7-93EBA05354A9}" srcOrd="1" destOrd="0" presId="urn:microsoft.com/office/officeart/2005/8/layout/orgChart1"/>
    <dgm:cxn modelId="{555771AC-FBF4-425C-8ED6-B4D2BE303066}" type="presParOf" srcId="{37208656-55C6-44F4-BBDC-AED771358334}" destId="{1ED5301A-3F0E-4E95-AF55-91B5F46F0AF4}" srcOrd="2" destOrd="0" presId="urn:microsoft.com/office/officeart/2005/8/layout/orgChart1"/>
    <dgm:cxn modelId="{C942EC78-336F-4B6F-96F4-98C834E8408D}" type="presParOf" srcId="{DF19BFA3-EFBE-4061-8287-4B9FACF80730}" destId="{2FBC1B1E-AF2E-422C-81DE-2A68FF5480A8}" srcOrd="4" destOrd="0" presId="urn:microsoft.com/office/officeart/2005/8/layout/orgChart1"/>
    <dgm:cxn modelId="{A9E1A60B-7777-407D-9ABD-FD66CEBCB860}" type="presParOf" srcId="{DF19BFA3-EFBE-4061-8287-4B9FACF80730}" destId="{FE9925B9-65ED-4549-B706-833327095597}" srcOrd="5" destOrd="0" presId="urn:microsoft.com/office/officeart/2005/8/layout/orgChart1"/>
    <dgm:cxn modelId="{5F18EFF9-A7A7-43C5-910F-1BE1210C930E}" type="presParOf" srcId="{FE9925B9-65ED-4549-B706-833327095597}" destId="{2C4255DD-CFF7-4491-BD54-4FBFC69D7462}" srcOrd="0" destOrd="0" presId="urn:microsoft.com/office/officeart/2005/8/layout/orgChart1"/>
    <dgm:cxn modelId="{F25C9112-A87B-4419-B55F-8D7B51CBA0C7}" type="presParOf" srcId="{2C4255DD-CFF7-4491-BD54-4FBFC69D7462}" destId="{A3BB210F-73EA-494B-B5E5-A4630CA9B5AB}" srcOrd="0" destOrd="0" presId="urn:microsoft.com/office/officeart/2005/8/layout/orgChart1"/>
    <dgm:cxn modelId="{4AEDC3F2-D000-4A9F-A421-4432A53B913B}" type="presParOf" srcId="{2C4255DD-CFF7-4491-BD54-4FBFC69D7462}" destId="{FD1B734B-8A18-45AC-9D24-6622D0F50EA1}" srcOrd="1" destOrd="0" presId="urn:microsoft.com/office/officeart/2005/8/layout/orgChart1"/>
    <dgm:cxn modelId="{3CF15743-FC99-480A-9F03-ECB67B48B048}" type="presParOf" srcId="{FE9925B9-65ED-4549-B706-833327095597}" destId="{49616753-C632-4846-893A-77BABE9DF008}" srcOrd="1" destOrd="0" presId="urn:microsoft.com/office/officeart/2005/8/layout/orgChart1"/>
    <dgm:cxn modelId="{BD89C07D-D84A-4914-B665-DE3FBAB97768}" type="presParOf" srcId="{FE9925B9-65ED-4549-B706-833327095597}" destId="{13222408-3565-4BB8-9127-6725BB05EBCE}" srcOrd="2" destOrd="0" presId="urn:microsoft.com/office/officeart/2005/8/layout/orgChart1"/>
    <dgm:cxn modelId="{1A5F7C56-F942-4D21-9401-F27366F2F096}" type="presParOf" srcId="{9BFB97B4-83EC-4FCA-9D94-8547DFCC7159}" destId="{782F0E62-13DC-44E8-81AA-F2722445D9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0DFB4C-E6F0-474A-9812-4A559921C9C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C9EA8B-8FC8-4599-915F-F0964AF280D5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>
            <a:buAutoNum type="arabicPeriod"/>
          </a:pPr>
          <a:r>
            <a:rPr lang="ru-RU" sz="2400" dirty="0" smtClean="0">
              <a:solidFill>
                <a:schemeClr val="tx1"/>
              </a:solidFill>
            </a:rPr>
            <a:t>Дар </a:t>
          </a:r>
          <a:r>
            <a:rPr lang="ru-RU" sz="2400" dirty="0" err="1" smtClean="0">
              <a:solidFill>
                <a:schemeClr val="tx1"/>
              </a:solidFill>
            </a:rPr>
            <a:t>раванди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буҷет</a:t>
          </a:r>
          <a:r>
            <a:rPr lang="ru-RU" sz="2400" dirty="0" smtClean="0">
              <a:solidFill>
                <a:schemeClr val="tx1"/>
              </a:solidFill>
            </a:rPr>
            <a:t>  </a:t>
          </a:r>
          <a:endParaRPr lang="en-US" sz="2400" dirty="0">
            <a:solidFill>
              <a:schemeClr val="tx1"/>
            </a:solidFill>
          </a:endParaRPr>
        </a:p>
      </dgm:t>
    </dgm:pt>
    <dgm:pt modelId="{8F3ABC5A-7E89-499B-8CD8-0CB5AD1D391B}" type="parTrans" cxnId="{D30AB5B2-1370-4764-9789-506888B07DF1}">
      <dgm:prSet/>
      <dgm:spPr/>
      <dgm:t>
        <a:bodyPr/>
        <a:lstStyle/>
        <a:p>
          <a:endParaRPr lang="en-US" sz="2000"/>
        </a:p>
      </dgm:t>
    </dgm:pt>
    <dgm:pt modelId="{631908EF-329F-47CC-BFA7-416702E494F8}" type="sibTrans" cxnId="{D30AB5B2-1370-4764-9789-506888B07DF1}">
      <dgm:prSet/>
      <dgm:spPr/>
      <dgm:t>
        <a:bodyPr/>
        <a:lstStyle/>
        <a:p>
          <a:endParaRPr lang="en-US" sz="2000"/>
        </a:p>
      </dgm:t>
    </dgm:pt>
    <dgm:pt modelId="{C4DEC79E-DBC6-4160-802E-2002831D5A55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Тағйирот</a:t>
          </a:r>
          <a:r>
            <a:rPr lang="ru-RU" sz="2400" dirty="0" smtClean="0">
              <a:solidFill>
                <a:schemeClr val="tx1"/>
              </a:solidFill>
            </a:rPr>
            <a:t> дар </a:t>
          </a:r>
          <a:r>
            <a:rPr lang="ru-RU" sz="2400" dirty="0" err="1" smtClean="0">
              <a:solidFill>
                <a:schemeClr val="tx1"/>
              </a:solidFill>
            </a:rPr>
            <a:t>раванди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буҷети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амалкунанда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58234036-FBB2-4EC1-B011-FA0510FC7A59}" type="parTrans" cxnId="{8EB2A355-B4CE-4A0D-AFC6-0E8327AB353D}">
      <dgm:prSet/>
      <dgm:spPr/>
      <dgm:t>
        <a:bodyPr/>
        <a:lstStyle/>
        <a:p>
          <a:endParaRPr lang="en-US" sz="2000"/>
        </a:p>
      </dgm:t>
    </dgm:pt>
    <dgm:pt modelId="{F14ADD03-7F39-43C1-B783-D6A567F61E8A}" type="sibTrans" cxnId="{8EB2A355-B4CE-4A0D-AFC6-0E8327AB353D}">
      <dgm:prSet/>
      <dgm:spPr/>
      <dgm:t>
        <a:bodyPr/>
        <a:lstStyle/>
        <a:p>
          <a:endParaRPr lang="en-US" sz="2000"/>
        </a:p>
      </dgm:t>
    </dgm:pt>
    <dgm:pt modelId="{F5CD0806-EFBF-429F-96FD-F9770499E0A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Дар </a:t>
          </a:r>
          <a:r>
            <a:rPr lang="ru-RU" sz="2400" dirty="0" err="1" smtClean="0">
              <a:solidFill>
                <a:schemeClr val="tx1"/>
              </a:solidFill>
            </a:rPr>
            <a:t>асоси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маълумоти</a:t>
          </a:r>
          <a:r>
            <a:rPr lang="ru-RU" sz="2400" dirty="0" smtClean="0">
              <a:solidFill>
                <a:schemeClr val="tx1"/>
              </a:solidFill>
            </a:rPr>
            <a:t>  </a:t>
          </a:r>
          <a:r>
            <a:rPr lang="ru-RU" sz="2400" dirty="0" err="1" smtClean="0">
              <a:solidFill>
                <a:schemeClr val="tx1"/>
              </a:solidFill>
            </a:rPr>
            <a:t>воқеъӣ</a:t>
          </a:r>
          <a:r>
            <a:rPr lang="ru-RU" sz="2400" dirty="0" smtClean="0">
              <a:solidFill>
                <a:schemeClr val="tx1"/>
              </a:solidFill>
            </a:rPr>
            <a:t>( дар </a:t>
          </a:r>
          <a:r>
            <a:rPr lang="ru-RU" sz="2400" dirty="0" err="1" smtClean="0">
              <a:solidFill>
                <a:schemeClr val="tx1"/>
              </a:solidFill>
            </a:rPr>
            <a:t>натиҷаи</a:t>
          </a:r>
          <a:r>
            <a:rPr lang="ru-RU" sz="2400" dirty="0" smtClean="0">
              <a:solidFill>
                <a:schemeClr val="tx1"/>
              </a:solidFill>
            </a:rPr>
            <a:t> мониторинг, </a:t>
          </a:r>
          <a:r>
            <a:rPr lang="ru-RU" sz="2400" dirty="0" err="1" smtClean="0">
              <a:solidFill>
                <a:schemeClr val="tx1"/>
              </a:solidFill>
            </a:rPr>
            <a:t>аудити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иҷтимоӣ</a:t>
          </a:r>
          <a:r>
            <a:rPr lang="ru-RU" sz="2400" dirty="0" smtClean="0">
              <a:solidFill>
                <a:schemeClr val="tx1"/>
              </a:solidFill>
            </a:rPr>
            <a:t> )</a:t>
          </a:r>
          <a:endParaRPr lang="en-US" sz="2400" dirty="0">
            <a:solidFill>
              <a:schemeClr val="tx1"/>
            </a:solidFill>
          </a:endParaRPr>
        </a:p>
      </dgm:t>
    </dgm:pt>
    <dgm:pt modelId="{E950F6A2-4C96-4C84-B378-E2BEB66C9D25}" type="parTrans" cxnId="{A8BB78E2-8D36-48FA-9368-A5F7538F25F2}">
      <dgm:prSet/>
      <dgm:spPr/>
      <dgm:t>
        <a:bodyPr/>
        <a:lstStyle/>
        <a:p>
          <a:endParaRPr lang="en-US" sz="2000"/>
        </a:p>
      </dgm:t>
    </dgm:pt>
    <dgm:pt modelId="{23E9B982-2549-483B-8A3F-620D42FEDE06}" type="sibTrans" cxnId="{A8BB78E2-8D36-48FA-9368-A5F7538F25F2}">
      <dgm:prSet/>
      <dgm:spPr/>
      <dgm:t>
        <a:bodyPr/>
        <a:lstStyle/>
        <a:p>
          <a:endParaRPr lang="en-US" sz="2000"/>
        </a:p>
      </dgm:t>
    </dgm:pt>
    <dgm:pt modelId="{A5647BFA-1C48-420F-8246-69444FD2C11B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Буҷети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иштирок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1B226A87-9498-44F3-8E92-B57F788DD06A}" type="parTrans" cxnId="{FE0123B0-C31B-4971-ABFD-376FBA2B9992}">
      <dgm:prSet/>
      <dgm:spPr/>
      <dgm:t>
        <a:bodyPr/>
        <a:lstStyle/>
        <a:p>
          <a:endParaRPr lang="en-US" sz="2000"/>
        </a:p>
      </dgm:t>
    </dgm:pt>
    <dgm:pt modelId="{215F33B9-8E7B-4E4C-BDB0-95D389286409}" type="sibTrans" cxnId="{FE0123B0-C31B-4971-ABFD-376FBA2B9992}">
      <dgm:prSet/>
      <dgm:spPr/>
      <dgm:t>
        <a:bodyPr/>
        <a:lstStyle/>
        <a:p>
          <a:endParaRPr lang="en-US" sz="2000"/>
        </a:p>
      </dgm:t>
    </dgm:pt>
    <dgm:pt modelId="{F40F8373-C438-457A-BCE6-1891777CF6E5}" type="pres">
      <dgm:prSet presAssocID="{2B0DFB4C-E6F0-474A-9812-4A559921C9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BFB97B4-83EC-4FCA-9D94-8547DFCC7159}" type="pres">
      <dgm:prSet presAssocID="{45C9EA8B-8FC8-4599-915F-F0964AF280D5}" presName="hierRoot1" presStyleCnt="0">
        <dgm:presLayoutVars>
          <dgm:hierBranch val="init"/>
        </dgm:presLayoutVars>
      </dgm:prSet>
      <dgm:spPr/>
    </dgm:pt>
    <dgm:pt modelId="{6C116881-96C2-4E20-9E2E-BA1810AF2020}" type="pres">
      <dgm:prSet presAssocID="{45C9EA8B-8FC8-4599-915F-F0964AF280D5}" presName="rootComposite1" presStyleCnt="0"/>
      <dgm:spPr/>
    </dgm:pt>
    <dgm:pt modelId="{1F2CA674-255A-4B9C-96FD-DAA65E990B08}" type="pres">
      <dgm:prSet presAssocID="{45C9EA8B-8FC8-4599-915F-F0964AF280D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9D2620-971C-44D4-BDF5-BD79273E78A7}" type="pres">
      <dgm:prSet presAssocID="{45C9EA8B-8FC8-4599-915F-F0964AF280D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F19BFA3-EFBE-4061-8287-4B9FACF80730}" type="pres">
      <dgm:prSet presAssocID="{45C9EA8B-8FC8-4599-915F-F0964AF280D5}" presName="hierChild2" presStyleCnt="0"/>
      <dgm:spPr/>
    </dgm:pt>
    <dgm:pt modelId="{A9C7CC6E-4F61-4F7A-BF0F-F772EE94ED51}" type="pres">
      <dgm:prSet presAssocID="{58234036-FBB2-4EC1-B011-FA0510FC7A5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E721BB18-F48C-4402-AEFF-BAA8A478490A}" type="pres">
      <dgm:prSet presAssocID="{C4DEC79E-DBC6-4160-802E-2002831D5A55}" presName="hierRoot2" presStyleCnt="0">
        <dgm:presLayoutVars>
          <dgm:hierBranch val="init"/>
        </dgm:presLayoutVars>
      </dgm:prSet>
      <dgm:spPr/>
    </dgm:pt>
    <dgm:pt modelId="{762B0FEF-6CF9-4C75-AFE2-A1FE8F83F886}" type="pres">
      <dgm:prSet presAssocID="{C4DEC79E-DBC6-4160-802E-2002831D5A55}" presName="rootComposite" presStyleCnt="0"/>
      <dgm:spPr/>
    </dgm:pt>
    <dgm:pt modelId="{F00CAD42-D93B-4350-B49B-2BAE0130B1CC}" type="pres">
      <dgm:prSet presAssocID="{C4DEC79E-DBC6-4160-802E-2002831D5A5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674BEF-A8A0-452C-B6E4-62B6173E404B}" type="pres">
      <dgm:prSet presAssocID="{C4DEC79E-DBC6-4160-802E-2002831D5A55}" presName="rootConnector" presStyleLbl="node2" presStyleIdx="0" presStyleCnt="3"/>
      <dgm:spPr/>
      <dgm:t>
        <a:bodyPr/>
        <a:lstStyle/>
        <a:p>
          <a:endParaRPr lang="ru-RU"/>
        </a:p>
      </dgm:t>
    </dgm:pt>
    <dgm:pt modelId="{6B4B5B23-8C9C-45FA-B721-18CA853F4A7C}" type="pres">
      <dgm:prSet presAssocID="{C4DEC79E-DBC6-4160-802E-2002831D5A55}" presName="hierChild4" presStyleCnt="0"/>
      <dgm:spPr/>
    </dgm:pt>
    <dgm:pt modelId="{2D61F9D9-A8A1-4E86-A541-894B97EC11DB}" type="pres">
      <dgm:prSet presAssocID="{C4DEC79E-DBC6-4160-802E-2002831D5A55}" presName="hierChild5" presStyleCnt="0"/>
      <dgm:spPr/>
    </dgm:pt>
    <dgm:pt modelId="{58D78E2B-78D5-431C-A3BE-01E8420F8069}" type="pres">
      <dgm:prSet presAssocID="{E950F6A2-4C96-4C84-B378-E2BEB66C9D25}" presName="Name37" presStyleLbl="parChTrans1D2" presStyleIdx="1" presStyleCnt="3"/>
      <dgm:spPr/>
      <dgm:t>
        <a:bodyPr/>
        <a:lstStyle/>
        <a:p>
          <a:endParaRPr lang="ru-RU"/>
        </a:p>
      </dgm:t>
    </dgm:pt>
    <dgm:pt modelId="{37208656-55C6-44F4-BBDC-AED771358334}" type="pres">
      <dgm:prSet presAssocID="{F5CD0806-EFBF-429F-96FD-F9770499E0A1}" presName="hierRoot2" presStyleCnt="0">
        <dgm:presLayoutVars>
          <dgm:hierBranch val="init"/>
        </dgm:presLayoutVars>
      </dgm:prSet>
      <dgm:spPr/>
    </dgm:pt>
    <dgm:pt modelId="{FA2D0218-0B0E-4C86-8CE1-E62D3AA05364}" type="pres">
      <dgm:prSet presAssocID="{F5CD0806-EFBF-429F-96FD-F9770499E0A1}" presName="rootComposite" presStyleCnt="0"/>
      <dgm:spPr/>
    </dgm:pt>
    <dgm:pt modelId="{591FB739-1624-45A1-A5D1-B171BAE25160}" type="pres">
      <dgm:prSet presAssocID="{F5CD0806-EFBF-429F-96FD-F9770499E0A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19E646-563F-4F28-949F-036C5EDE930B}" type="pres">
      <dgm:prSet presAssocID="{F5CD0806-EFBF-429F-96FD-F9770499E0A1}" presName="rootConnector" presStyleLbl="node2" presStyleIdx="1" presStyleCnt="3"/>
      <dgm:spPr/>
      <dgm:t>
        <a:bodyPr/>
        <a:lstStyle/>
        <a:p>
          <a:endParaRPr lang="ru-RU"/>
        </a:p>
      </dgm:t>
    </dgm:pt>
    <dgm:pt modelId="{0C20889B-3753-433A-B9C7-93EBA05354A9}" type="pres">
      <dgm:prSet presAssocID="{F5CD0806-EFBF-429F-96FD-F9770499E0A1}" presName="hierChild4" presStyleCnt="0"/>
      <dgm:spPr/>
    </dgm:pt>
    <dgm:pt modelId="{1ED5301A-3F0E-4E95-AF55-91B5F46F0AF4}" type="pres">
      <dgm:prSet presAssocID="{F5CD0806-EFBF-429F-96FD-F9770499E0A1}" presName="hierChild5" presStyleCnt="0"/>
      <dgm:spPr/>
    </dgm:pt>
    <dgm:pt modelId="{2FBC1B1E-AF2E-422C-81DE-2A68FF5480A8}" type="pres">
      <dgm:prSet presAssocID="{1B226A87-9498-44F3-8E92-B57F788DD06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FE9925B9-65ED-4549-B706-833327095597}" type="pres">
      <dgm:prSet presAssocID="{A5647BFA-1C48-420F-8246-69444FD2C11B}" presName="hierRoot2" presStyleCnt="0">
        <dgm:presLayoutVars>
          <dgm:hierBranch val="init"/>
        </dgm:presLayoutVars>
      </dgm:prSet>
      <dgm:spPr/>
    </dgm:pt>
    <dgm:pt modelId="{2C4255DD-CFF7-4491-BD54-4FBFC69D7462}" type="pres">
      <dgm:prSet presAssocID="{A5647BFA-1C48-420F-8246-69444FD2C11B}" presName="rootComposite" presStyleCnt="0"/>
      <dgm:spPr/>
    </dgm:pt>
    <dgm:pt modelId="{A3BB210F-73EA-494B-B5E5-A4630CA9B5AB}" type="pres">
      <dgm:prSet presAssocID="{A5647BFA-1C48-420F-8246-69444FD2C1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1B734B-8A18-45AC-9D24-6622D0F50EA1}" type="pres">
      <dgm:prSet presAssocID="{A5647BFA-1C48-420F-8246-69444FD2C11B}" presName="rootConnector" presStyleLbl="node2" presStyleIdx="2" presStyleCnt="3"/>
      <dgm:spPr/>
      <dgm:t>
        <a:bodyPr/>
        <a:lstStyle/>
        <a:p>
          <a:endParaRPr lang="ru-RU"/>
        </a:p>
      </dgm:t>
    </dgm:pt>
    <dgm:pt modelId="{49616753-C632-4846-893A-77BABE9DF008}" type="pres">
      <dgm:prSet presAssocID="{A5647BFA-1C48-420F-8246-69444FD2C11B}" presName="hierChild4" presStyleCnt="0"/>
      <dgm:spPr/>
    </dgm:pt>
    <dgm:pt modelId="{13222408-3565-4BB8-9127-6725BB05EBCE}" type="pres">
      <dgm:prSet presAssocID="{A5647BFA-1C48-420F-8246-69444FD2C11B}" presName="hierChild5" presStyleCnt="0"/>
      <dgm:spPr/>
    </dgm:pt>
    <dgm:pt modelId="{782F0E62-13DC-44E8-81AA-F2722445D9C6}" type="pres">
      <dgm:prSet presAssocID="{45C9EA8B-8FC8-4599-915F-F0964AF280D5}" presName="hierChild3" presStyleCnt="0"/>
      <dgm:spPr/>
    </dgm:pt>
  </dgm:ptLst>
  <dgm:cxnLst>
    <dgm:cxn modelId="{C93961C6-E7BD-4384-9C2D-ADC79BE15DE5}" type="presOf" srcId="{45C9EA8B-8FC8-4599-915F-F0964AF280D5}" destId="{629D2620-971C-44D4-BDF5-BD79273E78A7}" srcOrd="1" destOrd="0" presId="urn:microsoft.com/office/officeart/2005/8/layout/orgChart1"/>
    <dgm:cxn modelId="{57BAB3B6-3749-41F9-B043-8FFDE68D735D}" type="presOf" srcId="{45C9EA8B-8FC8-4599-915F-F0964AF280D5}" destId="{1F2CA674-255A-4B9C-96FD-DAA65E990B08}" srcOrd="0" destOrd="0" presId="urn:microsoft.com/office/officeart/2005/8/layout/orgChart1"/>
    <dgm:cxn modelId="{DF2765C5-DC2F-492E-BD3A-D242D4E63F2B}" type="presOf" srcId="{C4DEC79E-DBC6-4160-802E-2002831D5A55}" destId="{1B674BEF-A8A0-452C-B6E4-62B6173E404B}" srcOrd="1" destOrd="0" presId="urn:microsoft.com/office/officeart/2005/8/layout/orgChart1"/>
    <dgm:cxn modelId="{38BFE716-A448-4BA7-A801-445897DC05C2}" type="presOf" srcId="{E950F6A2-4C96-4C84-B378-E2BEB66C9D25}" destId="{58D78E2B-78D5-431C-A3BE-01E8420F8069}" srcOrd="0" destOrd="0" presId="urn:microsoft.com/office/officeart/2005/8/layout/orgChart1"/>
    <dgm:cxn modelId="{3330F9CC-CD1C-4DA2-B694-250593DAD9D0}" type="presOf" srcId="{C4DEC79E-DBC6-4160-802E-2002831D5A55}" destId="{F00CAD42-D93B-4350-B49B-2BAE0130B1CC}" srcOrd="0" destOrd="0" presId="urn:microsoft.com/office/officeart/2005/8/layout/orgChart1"/>
    <dgm:cxn modelId="{1E3E58DA-729D-4B54-B364-B70DEDF450D9}" type="presOf" srcId="{1B226A87-9498-44F3-8E92-B57F788DD06A}" destId="{2FBC1B1E-AF2E-422C-81DE-2A68FF5480A8}" srcOrd="0" destOrd="0" presId="urn:microsoft.com/office/officeart/2005/8/layout/orgChart1"/>
    <dgm:cxn modelId="{AAD7DC2F-E04E-433C-B205-AAF6D552FBB2}" type="presOf" srcId="{A5647BFA-1C48-420F-8246-69444FD2C11B}" destId="{FD1B734B-8A18-45AC-9D24-6622D0F50EA1}" srcOrd="1" destOrd="0" presId="urn:microsoft.com/office/officeart/2005/8/layout/orgChart1"/>
    <dgm:cxn modelId="{FE0123B0-C31B-4971-ABFD-376FBA2B9992}" srcId="{45C9EA8B-8FC8-4599-915F-F0964AF280D5}" destId="{A5647BFA-1C48-420F-8246-69444FD2C11B}" srcOrd="2" destOrd="0" parTransId="{1B226A87-9498-44F3-8E92-B57F788DD06A}" sibTransId="{215F33B9-8E7B-4E4C-BDB0-95D389286409}"/>
    <dgm:cxn modelId="{D30AB5B2-1370-4764-9789-506888B07DF1}" srcId="{2B0DFB4C-E6F0-474A-9812-4A559921C9C2}" destId="{45C9EA8B-8FC8-4599-915F-F0964AF280D5}" srcOrd="0" destOrd="0" parTransId="{8F3ABC5A-7E89-499B-8CD8-0CB5AD1D391B}" sibTransId="{631908EF-329F-47CC-BFA7-416702E494F8}"/>
    <dgm:cxn modelId="{E52D14CE-2ED7-46F0-A2AC-65B0C5544305}" type="presOf" srcId="{F5CD0806-EFBF-429F-96FD-F9770499E0A1}" destId="{4519E646-563F-4F28-949F-036C5EDE930B}" srcOrd="1" destOrd="0" presId="urn:microsoft.com/office/officeart/2005/8/layout/orgChart1"/>
    <dgm:cxn modelId="{8EB2A355-B4CE-4A0D-AFC6-0E8327AB353D}" srcId="{45C9EA8B-8FC8-4599-915F-F0964AF280D5}" destId="{C4DEC79E-DBC6-4160-802E-2002831D5A55}" srcOrd="0" destOrd="0" parTransId="{58234036-FBB2-4EC1-B011-FA0510FC7A59}" sibTransId="{F14ADD03-7F39-43C1-B783-D6A567F61E8A}"/>
    <dgm:cxn modelId="{FFD56FEE-923E-4E50-A9F2-1CBB675AF8B2}" type="presOf" srcId="{A5647BFA-1C48-420F-8246-69444FD2C11B}" destId="{A3BB210F-73EA-494B-B5E5-A4630CA9B5AB}" srcOrd="0" destOrd="0" presId="urn:microsoft.com/office/officeart/2005/8/layout/orgChart1"/>
    <dgm:cxn modelId="{A8BB78E2-8D36-48FA-9368-A5F7538F25F2}" srcId="{45C9EA8B-8FC8-4599-915F-F0964AF280D5}" destId="{F5CD0806-EFBF-429F-96FD-F9770499E0A1}" srcOrd="1" destOrd="0" parTransId="{E950F6A2-4C96-4C84-B378-E2BEB66C9D25}" sibTransId="{23E9B982-2549-483B-8A3F-620D42FEDE06}"/>
    <dgm:cxn modelId="{54D88F05-9F0D-4451-B757-32B015DB322F}" type="presOf" srcId="{58234036-FBB2-4EC1-B011-FA0510FC7A59}" destId="{A9C7CC6E-4F61-4F7A-BF0F-F772EE94ED51}" srcOrd="0" destOrd="0" presId="urn:microsoft.com/office/officeart/2005/8/layout/orgChart1"/>
    <dgm:cxn modelId="{DF5D0179-C9F5-4F26-95DC-DD62ABE1B863}" type="presOf" srcId="{2B0DFB4C-E6F0-474A-9812-4A559921C9C2}" destId="{F40F8373-C438-457A-BCE6-1891777CF6E5}" srcOrd="0" destOrd="0" presId="urn:microsoft.com/office/officeart/2005/8/layout/orgChart1"/>
    <dgm:cxn modelId="{7B467349-9368-4CA2-AF7B-84B793F21551}" type="presOf" srcId="{F5CD0806-EFBF-429F-96FD-F9770499E0A1}" destId="{591FB739-1624-45A1-A5D1-B171BAE25160}" srcOrd="0" destOrd="0" presId="urn:microsoft.com/office/officeart/2005/8/layout/orgChart1"/>
    <dgm:cxn modelId="{1A7D1F86-78CC-46DC-A736-7B9FDE5A2523}" type="presParOf" srcId="{F40F8373-C438-457A-BCE6-1891777CF6E5}" destId="{9BFB97B4-83EC-4FCA-9D94-8547DFCC7159}" srcOrd="0" destOrd="0" presId="urn:microsoft.com/office/officeart/2005/8/layout/orgChart1"/>
    <dgm:cxn modelId="{361D4BB5-A741-44A0-89AB-EBB21D6C81D7}" type="presParOf" srcId="{9BFB97B4-83EC-4FCA-9D94-8547DFCC7159}" destId="{6C116881-96C2-4E20-9E2E-BA1810AF2020}" srcOrd="0" destOrd="0" presId="urn:microsoft.com/office/officeart/2005/8/layout/orgChart1"/>
    <dgm:cxn modelId="{DCE3C766-8802-4E51-AA9C-BB2C7BD79819}" type="presParOf" srcId="{6C116881-96C2-4E20-9E2E-BA1810AF2020}" destId="{1F2CA674-255A-4B9C-96FD-DAA65E990B08}" srcOrd="0" destOrd="0" presId="urn:microsoft.com/office/officeart/2005/8/layout/orgChart1"/>
    <dgm:cxn modelId="{F31F16BC-A0F1-4702-8AF9-BEB65B37B125}" type="presParOf" srcId="{6C116881-96C2-4E20-9E2E-BA1810AF2020}" destId="{629D2620-971C-44D4-BDF5-BD79273E78A7}" srcOrd="1" destOrd="0" presId="urn:microsoft.com/office/officeart/2005/8/layout/orgChart1"/>
    <dgm:cxn modelId="{D9C77058-8BBE-4EC1-BC6F-4B4F142DFE77}" type="presParOf" srcId="{9BFB97B4-83EC-4FCA-9D94-8547DFCC7159}" destId="{DF19BFA3-EFBE-4061-8287-4B9FACF80730}" srcOrd="1" destOrd="0" presId="urn:microsoft.com/office/officeart/2005/8/layout/orgChart1"/>
    <dgm:cxn modelId="{56F6EBE8-05DB-4F96-9C69-8F7127726B7F}" type="presParOf" srcId="{DF19BFA3-EFBE-4061-8287-4B9FACF80730}" destId="{A9C7CC6E-4F61-4F7A-BF0F-F772EE94ED51}" srcOrd="0" destOrd="0" presId="urn:microsoft.com/office/officeart/2005/8/layout/orgChart1"/>
    <dgm:cxn modelId="{15B378E0-4E0F-49A6-97E0-C3208CD15492}" type="presParOf" srcId="{DF19BFA3-EFBE-4061-8287-4B9FACF80730}" destId="{E721BB18-F48C-4402-AEFF-BAA8A478490A}" srcOrd="1" destOrd="0" presId="urn:microsoft.com/office/officeart/2005/8/layout/orgChart1"/>
    <dgm:cxn modelId="{A4AAA2AA-C72F-4CB7-B2A6-0E5D9D906CB7}" type="presParOf" srcId="{E721BB18-F48C-4402-AEFF-BAA8A478490A}" destId="{762B0FEF-6CF9-4C75-AFE2-A1FE8F83F886}" srcOrd="0" destOrd="0" presId="urn:microsoft.com/office/officeart/2005/8/layout/orgChart1"/>
    <dgm:cxn modelId="{7BA7DBC0-74DD-4868-AFC8-1BB019019130}" type="presParOf" srcId="{762B0FEF-6CF9-4C75-AFE2-A1FE8F83F886}" destId="{F00CAD42-D93B-4350-B49B-2BAE0130B1CC}" srcOrd="0" destOrd="0" presId="urn:microsoft.com/office/officeart/2005/8/layout/orgChart1"/>
    <dgm:cxn modelId="{E7CD554B-121B-433A-BBFB-E2255BBEAC5B}" type="presParOf" srcId="{762B0FEF-6CF9-4C75-AFE2-A1FE8F83F886}" destId="{1B674BEF-A8A0-452C-B6E4-62B6173E404B}" srcOrd="1" destOrd="0" presId="urn:microsoft.com/office/officeart/2005/8/layout/orgChart1"/>
    <dgm:cxn modelId="{38AA6D63-B86D-4F61-A27D-20F87C9BF26A}" type="presParOf" srcId="{E721BB18-F48C-4402-AEFF-BAA8A478490A}" destId="{6B4B5B23-8C9C-45FA-B721-18CA853F4A7C}" srcOrd="1" destOrd="0" presId="urn:microsoft.com/office/officeart/2005/8/layout/orgChart1"/>
    <dgm:cxn modelId="{172E9BC3-9437-46A3-B9B6-46E353A37C83}" type="presParOf" srcId="{E721BB18-F48C-4402-AEFF-BAA8A478490A}" destId="{2D61F9D9-A8A1-4E86-A541-894B97EC11DB}" srcOrd="2" destOrd="0" presId="urn:microsoft.com/office/officeart/2005/8/layout/orgChart1"/>
    <dgm:cxn modelId="{EBB43CAA-7DC9-4362-8B23-19FAF5742619}" type="presParOf" srcId="{DF19BFA3-EFBE-4061-8287-4B9FACF80730}" destId="{58D78E2B-78D5-431C-A3BE-01E8420F8069}" srcOrd="2" destOrd="0" presId="urn:microsoft.com/office/officeart/2005/8/layout/orgChart1"/>
    <dgm:cxn modelId="{F03EDF31-61EA-4977-9803-34B5A06B5D6B}" type="presParOf" srcId="{DF19BFA3-EFBE-4061-8287-4B9FACF80730}" destId="{37208656-55C6-44F4-BBDC-AED771358334}" srcOrd="3" destOrd="0" presId="urn:microsoft.com/office/officeart/2005/8/layout/orgChart1"/>
    <dgm:cxn modelId="{281345B8-61B7-4BE9-8653-57B27C6CD7EB}" type="presParOf" srcId="{37208656-55C6-44F4-BBDC-AED771358334}" destId="{FA2D0218-0B0E-4C86-8CE1-E62D3AA05364}" srcOrd="0" destOrd="0" presId="urn:microsoft.com/office/officeart/2005/8/layout/orgChart1"/>
    <dgm:cxn modelId="{ED1928A8-0BC4-4F25-9C6F-AE46000BB545}" type="presParOf" srcId="{FA2D0218-0B0E-4C86-8CE1-E62D3AA05364}" destId="{591FB739-1624-45A1-A5D1-B171BAE25160}" srcOrd="0" destOrd="0" presId="urn:microsoft.com/office/officeart/2005/8/layout/orgChart1"/>
    <dgm:cxn modelId="{2F706FD8-051F-45B6-BF6C-A563946F44AC}" type="presParOf" srcId="{FA2D0218-0B0E-4C86-8CE1-E62D3AA05364}" destId="{4519E646-563F-4F28-949F-036C5EDE930B}" srcOrd="1" destOrd="0" presId="urn:microsoft.com/office/officeart/2005/8/layout/orgChart1"/>
    <dgm:cxn modelId="{99882BCD-E20A-4A68-98BC-A7AA5D3F1C15}" type="presParOf" srcId="{37208656-55C6-44F4-BBDC-AED771358334}" destId="{0C20889B-3753-433A-B9C7-93EBA05354A9}" srcOrd="1" destOrd="0" presId="urn:microsoft.com/office/officeart/2005/8/layout/orgChart1"/>
    <dgm:cxn modelId="{555771AC-FBF4-425C-8ED6-B4D2BE303066}" type="presParOf" srcId="{37208656-55C6-44F4-BBDC-AED771358334}" destId="{1ED5301A-3F0E-4E95-AF55-91B5F46F0AF4}" srcOrd="2" destOrd="0" presId="urn:microsoft.com/office/officeart/2005/8/layout/orgChart1"/>
    <dgm:cxn modelId="{C942EC78-336F-4B6F-96F4-98C834E8408D}" type="presParOf" srcId="{DF19BFA3-EFBE-4061-8287-4B9FACF80730}" destId="{2FBC1B1E-AF2E-422C-81DE-2A68FF5480A8}" srcOrd="4" destOrd="0" presId="urn:microsoft.com/office/officeart/2005/8/layout/orgChart1"/>
    <dgm:cxn modelId="{A9E1A60B-7777-407D-9ABD-FD66CEBCB860}" type="presParOf" srcId="{DF19BFA3-EFBE-4061-8287-4B9FACF80730}" destId="{FE9925B9-65ED-4549-B706-833327095597}" srcOrd="5" destOrd="0" presId="urn:microsoft.com/office/officeart/2005/8/layout/orgChart1"/>
    <dgm:cxn modelId="{5F18EFF9-A7A7-43C5-910F-1BE1210C930E}" type="presParOf" srcId="{FE9925B9-65ED-4549-B706-833327095597}" destId="{2C4255DD-CFF7-4491-BD54-4FBFC69D7462}" srcOrd="0" destOrd="0" presId="urn:microsoft.com/office/officeart/2005/8/layout/orgChart1"/>
    <dgm:cxn modelId="{F25C9112-A87B-4419-B55F-8D7B51CBA0C7}" type="presParOf" srcId="{2C4255DD-CFF7-4491-BD54-4FBFC69D7462}" destId="{A3BB210F-73EA-494B-B5E5-A4630CA9B5AB}" srcOrd="0" destOrd="0" presId="urn:microsoft.com/office/officeart/2005/8/layout/orgChart1"/>
    <dgm:cxn modelId="{4AEDC3F2-D000-4A9F-A421-4432A53B913B}" type="presParOf" srcId="{2C4255DD-CFF7-4491-BD54-4FBFC69D7462}" destId="{FD1B734B-8A18-45AC-9D24-6622D0F50EA1}" srcOrd="1" destOrd="0" presId="urn:microsoft.com/office/officeart/2005/8/layout/orgChart1"/>
    <dgm:cxn modelId="{3CF15743-FC99-480A-9F03-ECB67B48B048}" type="presParOf" srcId="{FE9925B9-65ED-4549-B706-833327095597}" destId="{49616753-C632-4846-893A-77BABE9DF008}" srcOrd="1" destOrd="0" presId="urn:microsoft.com/office/officeart/2005/8/layout/orgChart1"/>
    <dgm:cxn modelId="{BD89C07D-D84A-4914-B665-DE3FBAB97768}" type="presParOf" srcId="{FE9925B9-65ED-4549-B706-833327095597}" destId="{13222408-3565-4BB8-9127-6725BB05EBCE}" srcOrd="2" destOrd="0" presId="urn:microsoft.com/office/officeart/2005/8/layout/orgChart1"/>
    <dgm:cxn modelId="{1A5F7C56-F942-4D21-9401-F27366F2F096}" type="presParOf" srcId="{9BFB97B4-83EC-4FCA-9D94-8547DFCC7159}" destId="{782F0E62-13DC-44E8-81AA-F2722445D9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0DFB4C-E6F0-474A-9812-4A559921C9C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C9EA8B-8FC8-4599-915F-F0964AF280D5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buAutoNum type="arabicPeriod"/>
          </a:pPr>
          <a:r>
            <a:rPr lang="ru-RU" dirty="0" smtClean="0">
              <a:solidFill>
                <a:schemeClr val="tx1"/>
              </a:solidFill>
            </a:rPr>
            <a:t>Дар </a:t>
          </a:r>
          <a:r>
            <a:rPr lang="ru-RU" dirty="0" err="1" smtClean="0">
              <a:solidFill>
                <a:schemeClr val="tx1"/>
              </a:solidFill>
            </a:rPr>
            <a:t>муносибат</a:t>
          </a:r>
          <a:r>
            <a:rPr lang="ru-RU" dirty="0" smtClean="0">
              <a:solidFill>
                <a:schemeClr val="tx1"/>
              </a:solidFill>
            </a:rPr>
            <a:t> ба </a:t>
          </a:r>
          <a:r>
            <a:rPr lang="ru-RU" dirty="0" err="1" smtClean="0">
              <a:solidFill>
                <a:schemeClr val="tx1"/>
              </a:solidFill>
            </a:rPr>
            <a:t>ҷомеаи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шаҳрвандӣ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аҳолӣ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8F3ABC5A-7E89-499B-8CD8-0CB5AD1D391B}" type="parTrans" cxnId="{D30AB5B2-1370-4764-9789-506888B07DF1}">
      <dgm:prSet/>
      <dgm:spPr/>
      <dgm:t>
        <a:bodyPr/>
        <a:lstStyle/>
        <a:p>
          <a:endParaRPr lang="en-US"/>
        </a:p>
      </dgm:t>
    </dgm:pt>
    <dgm:pt modelId="{631908EF-329F-47CC-BFA7-416702E494F8}" type="sibTrans" cxnId="{D30AB5B2-1370-4764-9789-506888B07DF1}">
      <dgm:prSet/>
      <dgm:spPr/>
      <dgm:t>
        <a:bodyPr/>
        <a:lstStyle/>
        <a:p>
          <a:endParaRPr lang="en-US"/>
        </a:p>
      </dgm:t>
    </dgm:pt>
    <dgm:pt modelId="{C4DEC79E-DBC6-4160-802E-2002831D5A55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Боло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бурдани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шафоффият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58234036-FBB2-4EC1-B011-FA0510FC7A59}" type="parTrans" cxnId="{8EB2A355-B4CE-4A0D-AFC6-0E8327AB353D}">
      <dgm:prSet/>
      <dgm:spPr/>
      <dgm:t>
        <a:bodyPr/>
        <a:lstStyle/>
        <a:p>
          <a:endParaRPr lang="en-US"/>
        </a:p>
      </dgm:t>
    </dgm:pt>
    <dgm:pt modelId="{F14ADD03-7F39-43C1-B783-D6A567F61E8A}" type="sibTrans" cxnId="{8EB2A355-B4CE-4A0D-AFC6-0E8327AB353D}">
      <dgm:prSet/>
      <dgm:spPr/>
      <dgm:t>
        <a:bodyPr/>
        <a:lstStyle/>
        <a:p>
          <a:endParaRPr lang="en-US"/>
        </a:p>
      </dgm:t>
    </dgm:pt>
    <dgm:pt modelId="{F5CD0806-EFBF-429F-96FD-F9770499E0A1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Таъмини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иштироки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аҳолӣ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E950F6A2-4C96-4C84-B378-E2BEB66C9D25}" type="parTrans" cxnId="{A8BB78E2-8D36-48FA-9368-A5F7538F25F2}">
      <dgm:prSet/>
      <dgm:spPr/>
      <dgm:t>
        <a:bodyPr/>
        <a:lstStyle/>
        <a:p>
          <a:endParaRPr lang="en-US"/>
        </a:p>
      </dgm:t>
    </dgm:pt>
    <dgm:pt modelId="{23E9B982-2549-483B-8A3F-620D42FEDE06}" type="sibTrans" cxnId="{A8BB78E2-8D36-48FA-9368-A5F7538F25F2}">
      <dgm:prSet/>
      <dgm:spPr/>
      <dgm:t>
        <a:bodyPr/>
        <a:lstStyle/>
        <a:p>
          <a:endParaRPr lang="en-US"/>
        </a:p>
      </dgm:t>
    </dgm:pt>
    <dgm:pt modelId="{A5647BFA-1C48-420F-8246-69444FD2C11B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Баланд </a:t>
          </a:r>
          <a:r>
            <a:rPr lang="ru-RU" dirty="0" err="1" smtClean="0">
              <a:solidFill>
                <a:schemeClr val="tx1"/>
              </a:solidFill>
            </a:rPr>
            <a:t>бардоштани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ҳисоботпазирӣ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1B226A87-9498-44F3-8E92-B57F788DD06A}" type="parTrans" cxnId="{FE0123B0-C31B-4971-ABFD-376FBA2B9992}">
      <dgm:prSet/>
      <dgm:spPr/>
      <dgm:t>
        <a:bodyPr/>
        <a:lstStyle/>
        <a:p>
          <a:endParaRPr lang="en-US"/>
        </a:p>
      </dgm:t>
    </dgm:pt>
    <dgm:pt modelId="{215F33B9-8E7B-4E4C-BDB0-95D389286409}" type="sibTrans" cxnId="{FE0123B0-C31B-4971-ABFD-376FBA2B9992}">
      <dgm:prSet/>
      <dgm:spPr/>
      <dgm:t>
        <a:bodyPr/>
        <a:lstStyle/>
        <a:p>
          <a:endParaRPr lang="en-US"/>
        </a:p>
      </dgm:t>
    </dgm:pt>
    <dgm:pt modelId="{F40F8373-C438-457A-BCE6-1891777CF6E5}" type="pres">
      <dgm:prSet presAssocID="{2B0DFB4C-E6F0-474A-9812-4A559921C9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BFB97B4-83EC-4FCA-9D94-8547DFCC7159}" type="pres">
      <dgm:prSet presAssocID="{45C9EA8B-8FC8-4599-915F-F0964AF280D5}" presName="hierRoot1" presStyleCnt="0">
        <dgm:presLayoutVars>
          <dgm:hierBranch val="init"/>
        </dgm:presLayoutVars>
      </dgm:prSet>
      <dgm:spPr/>
    </dgm:pt>
    <dgm:pt modelId="{6C116881-96C2-4E20-9E2E-BA1810AF2020}" type="pres">
      <dgm:prSet presAssocID="{45C9EA8B-8FC8-4599-915F-F0964AF280D5}" presName="rootComposite1" presStyleCnt="0"/>
      <dgm:spPr/>
    </dgm:pt>
    <dgm:pt modelId="{1F2CA674-255A-4B9C-96FD-DAA65E990B08}" type="pres">
      <dgm:prSet presAssocID="{45C9EA8B-8FC8-4599-915F-F0964AF280D5}" presName="rootText1" presStyleLbl="node0" presStyleIdx="0" presStyleCnt="1" custScaleX="1641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9D2620-971C-44D4-BDF5-BD79273E78A7}" type="pres">
      <dgm:prSet presAssocID="{45C9EA8B-8FC8-4599-915F-F0964AF280D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F19BFA3-EFBE-4061-8287-4B9FACF80730}" type="pres">
      <dgm:prSet presAssocID="{45C9EA8B-8FC8-4599-915F-F0964AF280D5}" presName="hierChild2" presStyleCnt="0"/>
      <dgm:spPr/>
    </dgm:pt>
    <dgm:pt modelId="{A9C7CC6E-4F61-4F7A-BF0F-F772EE94ED51}" type="pres">
      <dgm:prSet presAssocID="{58234036-FBB2-4EC1-B011-FA0510FC7A5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E721BB18-F48C-4402-AEFF-BAA8A478490A}" type="pres">
      <dgm:prSet presAssocID="{C4DEC79E-DBC6-4160-802E-2002831D5A55}" presName="hierRoot2" presStyleCnt="0">
        <dgm:presLayoutVars>
          <dgm:hierBranch val="init"/>
        </dgm:presLayoutVars>
      </dgm:prSet>
      <dgm:spPr/>
    </dgm:pt>
    <dgm:pt modelId="{762B0FEF-6CF9-4C75-AFE2-A1FE8F83F886}" type="pres">
      <dgm:prSet presAssocID="{C4DEC79E-DBC6-4160-802E-2002831D5A55}" presName="rootComposite" presStyleCnt="0"/>
      <dgm:spPr/>
    </dgm:pt>
    <dgm:pt modelId="{F00CAD42-D93B-4350-B49B-2BAE0130B1CC}" type="pres">
      <dgm:prSet presAssocID="{C4DEC79E-DBC6-4160-802E-2002831D5A5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674BEF-A8A0-452C-B6E4-62B6173E404B}" type="pres">
      <dgm:prSet presAssocID="{C4DEC79E-DBC6-4160-802E-2002831D5A55}" presName="rootConnector" presStyleLbl="node2" presStyleIdx="0" presStyleCnt="3"/>
      <dgm:spPr/>
      <dgm:t>
        <a:bodyPr/>
        <a:lstStyle/>
        <a:p>
          <a:endParaRPr lang="ru-RU"/>
        </a:p>
      </dgm:t>
    </dgm:pt>
    <dgm:pt modelId="{6B4B5B23-8C9C-45FA-B721-18CA853F4A7C}" type="pres">
      <dgm:prSet presAssocID="{C4DEC79E-DBC6-4160-802E-2002831D5A55}" presName="hierChild4" presStyleCnt="0"/>
      <dgm:spPr/>
    </dgm:pt>
    <dgm:pt modelId="{2D61F9D9-A8A1-4E86-A541-894B97EC11DB}" type="pres">
      <dgm:prSet presAssocID="{C4DEC79E-DBC6-4160-802E-2002831D5A55}" presName="hierChild5" presStyleCnt="0"/>
      <dgm:spPr/>
    </dgm:pt>
    <dgm:pt modelId="{58D78E2B-78D5-431C-A3BE-01E8420F8069}" type="pres">
      <dgm:prSet presAssocID="{E950F6A2-4C96-4C84-B378-E2BEB66C9D25}" presName="Name37" presStyleLbl="parChTrans1D2" presStyleIdx="1" presStyleCnt="3"/>
      <dgm:spPr/>
      <dgm:t>
        <a:bodyPr/>
        <a:lstStyle/>
        <a:p>
          <a:endParaRPr lang="ru-RU"/>
        </a:p>
      </dgm:t>
    </dgm:pt>
    <dgm:pt modelId="{37208656-55C6-44F4-BBDC-AED771358334}" type="pres">
      <dgm:prSet presAssocID="{F5CD0806-EFBF-429F-96FD-F9770499E0A1}" presName="hierRoot2" presStyleCnt="0">
        <dgm:presLayoutVars>
          <dgm:hierBranch val="init"/>
        </dgm:presLayoutVars>
      </dgm:prSet>
      <dgm:spPr/>
    </dgm:pt>
    <dgm:pt modelId="{FA2D0218-0B0E-4C86-8CE1-E62D3AA05364}" type="pres">
      <dgm:prSet presAssocID="{F5CD0806-EFBF-429F-96FD-F9770499E0A1}" presName="rootComposite" presStyleCnt="0"/>
      <dgm:spPr/>
    </dgm:pt>
    <dgm:pt modelId="{591FB739-1624-45A1-A5D1-B171BAE25160}" type="pres">
      <dgm:prSet presAssocID="{F5CD0806-EFBF-429F-96FD-F9770499E0A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19E646-563F-4F28-949F-036C5EDE930B}" type="pres">
      <dgm:prSet presAssocID="{F5CD0806-EFBF-429F-96FD-F9770499E0A1}" presName="rootConnector" presStyleLbl="node2" presStyleIdx="1" presStyleCnt="3"/>
      <dgm:spPr/>
      <dgm:t>
        <a:bodyPr/>
        <a:lstStyle/>
        <a:p>
          <a:endParaRPr lang="ru-RU"/>
        </a:p>
      </dgm:t>
    </dgm:pt>
    <dgm:pt modelId="{0C20889B-3753-433A-B9C7-93EBA05354A9}" type="pres">
      <dgm:prSet presAssocID="{F5CD0806-EFBF-429F-96FD-F9770499E0A1}" presName="hierChild4" presStyleCnt="0"/>
      <dgm:spPr/>
    </dgm:pt>
    <dgm:pt modelId="{1ED5301A-3F0E-4E95-AF55-91B5F46F0AF4}" type="pres">
      <dgm:prSet presAssocID="{F5CD0806-EFBF-429F-96FD-F9770499E0A1}" presName="hierChild5" presStyleCnt="0"/>
      <dgm:spPr/>
    </dgm:pt>
    <dgm:pt modelId="{2FBC1B1E-AF2E-422C-81DE-2A68FF5480A8}" type="pres">
      <dgm:prSet presAssocID="{1B226A87-9498-44F3-8E92-B57F788DD06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FE9925B9-65ED-4549-B706-833327095597}" type="pres">
      <dgm:prSet presAssocID="{A5647BFA-1C48-420F-8246-69444FD2C11B}" presName="hierRoot2" presStyleCnt="0">
        <dgm:presLayoutVars>
          <dgm:hierBranch val="init"/>
        </dgm:presLayoutVars>
      </dgm:prSet>
      <dgm:spPr/>
    </dgm:pt>
    <dgm:pt modelId="{2C4255DD-CFF7-4491-BD54-4FBFC69D7462}" type="pres">
      <dgm:prSet presAssocID="{A5647BFA-1C48-420F-8246-69444FD2C11B}" presName="rootComposite" presStyleCnt="0"/>
      <dgm:spPr/>
    </dgm:pt>
    <dgm:pt modelId="{A3BB210F-73EA-494B-B5E5-A4630CA9B5AB}" type="pres">
      <dgm:prSet presAssocID="{A5647BFA-1C48-420F-8246-69444FD2C1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1B734B-8A18-45AC-9D24-6622D0F50EA1}" type="pres">
      <dgm:prSet presAssocID="{A5647BFA-1C48-420F-8246-69444FD2C11B}" presName="rootConnector" presStyleLbl="node2" presStyleIdx="2" presStyleCnt="3"/>
      <dgm:spPr/>
      <dgm:t>
        <a:bodyPr/>
        <a:lstStyle/>
        <a:p>
          <a:endParaRPr lang="ru-RU"/>
        </a:p>
      </dgm:t>
    </dgm:pt>
    <dgm:pt modelId="{49616753-C632-4846-893A-77BABE9DF008}" type="pres">
      <dgm:prSet presAssocID="{A5647BFA-1C48-420F-8246-69444FD2C11B}" presName="hierChild4" presStyleCnt="0"/>
      <dgm:spPr/>
    </dgm:pt>
    <dgm:pt modelId="{13222408-3565-4BB8-9127-6725BB05EBCE}" type="pres">
      <dgm:prSet presAssocID="{A5647BFA-1C48-420F-8246-69444FD2C11B}" presName="hierChild5" presStyleCnt="0"/>
      <dgm:spPr/>
    </dgm:pt>
    <dgm:pt modelId="{782F0E62-13DC-44E8-81AA-F2722445D9C6}" type="pres">
      <dgm:prSet presAssocID="{45C9EA8B-8FC8-4599-915F-F0964AF280D5}" presName="hierChild3" presStyleCnt="0"/>
      <dgm:spPr/>
    </dgm:pt>
  </dgm:ptLst>
  <dgm:cxnLst>
    <dgm:cxn modelId="{C93961C6-E7BD-4384-9C2D-ADC79BE15DE5}" type="presOf" srcId="{45C9EA8B-8FC8-4599-915F-F0964AF280D5}" destId="{629D2620-971C-44D4-BDF5-BD79273E78A7}" srcOrd="1" destOrd="0" presId="urn:microsoft.com/office/officeart/2005/8/layout/orgChart1"/>
    <dgm:cxn modelId="{57BAB3B6-3749-41F9-B043-8FFDE68D735D}" type="presOf" srcId="{45C9EA8B-8FC8-4599-915F-F0964AF280D5}" destId="{1F2CA674-255A-4B9C-96FD-DAA65E990B08}" srcOrd="0" destOrd="0" presId="urn:microsoft.com/office/officeart/2005/8/layout/orgChart1"/>
    <dgm:cxn modelId="{DF2765C5-DC2F-492E-BD3A-D242D4E63F2B}" type="presOf" srcId="{C4DEC79E-DBC6-4160-802E-2002831D5A55}" destId="{1B674BEF-A8A0-452C-B6E4-62B6173E404B}" srcOrd="1" destOrd="0" presId="urn:microsoft.com/office/officeart/2005/8/layout/orgChart1"/>
    <dgm:cxn modelId="{38BFE716-A448-4BA7-A801-445897DC05C2}" type="presOf" srcId="{E950F6A2-4C96-4C84-B378-E2BEB66C9D25}" destId="{58D78E2B-78D5-431C-A3BE-01E8420F8069}" srcOrd="0" destOrd="0" presId="urn:microsoft.com/office/officeart/2005/8/layout/orgChart1"/>
    <dgm:cxn modelId="{3330F9CC-CD1C-4DA2-B694-250593DAD9D0}" type="presOf" srcId="{C4DEC79E-DBC6-4160-802E-2002831D5A55}" destId="{F00CAD42-D93B-4350-B49B-2BAE0130B1CC}" srcOrd="0" destOrd="0" presId="urn:microsoft.com/office/officeart/2005/8/layout/orgChart1"/>
    <dgm:cxn modelId="{1E3E58DA-729D-4B54-B364-B70DEDF450D9}" type="presOf" srcId="{1B226A87-9498-44F3-8E92-B57F788DD06A}" destId="{2FBC1B1E-AF2E-422C-81DE-2A68FF5480A8}" srcOrd="0" destOrd="0" presId="urn:microsoft.com/office/officeart/2005/8/layout/orgChart1"/>
    <dgm:cxn modelId="{AAD7DC2F-E04E-433C-B205-AAF6D552FBB2}" type="presOf" srcId="{A5647BFA-1C48-420F-8246-69444FD2C11B}" destId="{FD1B734B-8A18-45AC-9D24-6622D0F50EA1}" srcOrd="1" destOrd="0" presId="urn:microsoft.com/office/officeart/2005/8/layout/orgChart1"/>
    <dgm:cxn modelId="{FE0123B0-C31B-4971-ABFD-376FBA2B9992}" srcId="{45C9EA8B-8FC8-4599-915F-F0964AF280D5}" destId="{A5647BFA-1C48-420F-8246-69444FD2C11B}" srcOrd="2" destOrd="0" parTransId="{1B226A87-9498-44F3-8E92-B57F788DD06A}" sibTransId="{215F33B9-8E7B-4E4C-BDB0-95D389286409}"/>
    <dgm:cxn modelId="{D30AB5B2-1370-4764-9789-506888B07DF1}" srcId="{2B0DFB4C-E6F0-474A-9812-4A559921C9C2}" destId="{45C9EA8B-8FC8-4599-915F-F0964AF280D5}" srcOrd="0" destOrd="0" parTransId="{8F3ABC5A-7E89-499B-8CD8-0CB5AD1D391B}" sibTransId="{631908EF-329F-47CC-BFA7-416702E494F8}"/>
    <dgm:cxn modelId="{E52D14CE-2ED7-46F0-A2AC-65B0C5544305}" type="presOf" srcId="{F5CD0806-EFBF-429F-96FD-F9770499E0A1}" destId="{4519E646-563F-4F28-949F-036C5EDE930B}" srcOrd="1" destOrd="0" presId="urn:microsoft.com/office/officeart/2005/8/layout/orgChart1"/>
    <dgm:cxn modelId="{8EB2A355-B4CE-4A0D-AFC6-0E8327AB353D}" srcId="{45C9EA8B-8FC8-4599-915F-F0964AF280D5}" destId="{C4DEC79E-DBC6-4160-802E-2002831D5A55}" srcOrd="0" destOrd="0" parTransId="{58234036-FBB2-4EC1-B011-FA0510FC7A59}" sibTransId="{F14ADD03-7F39-43C1-B783-D6A567F61E8A}"/>
    <dgm:cxn modelId="{FFD56FEE-923E-4E50-A9F2-1CBB675AF8B2}" type="presOf" srcId="{A5647BFA-1C48-420F-8246-69444FD2C11B}" destId="{A3BB210F-73EA-494B-B5E5-A4630CA9B5AB}" srcOrd="0" destOrd="0" presId="urn:microsoft.com/office/officeart/2005/8/layout/orgChart1"/>
    <dgm:cxn modelId="{A8BB78E2-8D36-48FA-9368-A5F7538F25F2}" srcId="{45C9EA8B-8FC8-4599-915F-F0964AF280D5}" destId="{F5CD0806-EFBF-429F-96FD-F9770499E0A1}" srcOrd="1" destOrd="0" parTransId="{E950F6A2-4C96-4C84-B378-E2BEB66C9D25}" sibTransId="{23E9B982-2549-483B-8A3F-620D42FEDE06}"/>
    <dgm:cxn modelId="{54D88F05-9F0D-4451-B757-32B015DB322F}" type="presOf" srcId="{58234036-FBB2-4EC1-B011-FA0510FC7A59}" destId="{A9C7CC6E-4F61-4F7A-BF0F-F772EE94ED51}" srcOrd="0" destOrd="0" presId="urn:microsoft.com/office/officeart/2005/8/layout/orgChart1"/>
    <dgm:cxn modelId="{DF5D0179-C9F5-4F26-95DC-DD62ABE1B863}" type="presOf" srcId="{2B0DFB4C-E6F0-474A-9812-4A559921C9C2}" destId="{F40F8373-C438-457A-BCE6-1891777CF6E5}" srcOrd="0" destOrd="0" presId="urn:microsoft.com/office/officeart/2005/8/layout/orgChart1"/>
    <dgm:cxn modelId="{7B467349-9368-4CA2-AF7B-84B793F21551}" type="presOf" srcId="{F5CD0806-EFBF-429F-96FD-F9770499E0A1}" destId="{591FB739-1624-45A1-A5D1-B171BAE25160}" srcOrd="0" destOrd="0" presId="urn:microsoft.com/office/officeart/2005/8/layout/orgChart1"/>
    <dgm:cxn modelId="{1A7D1F86-78CC-46DC-A736-7B9FDE5A2523}" type="presParOf" srcId="{F40F8373-C438-457A-BCE6-1891777CF6E5}" destId="{9BFB97B4-83EC-4FCA-9D94-8547DFCC7159}" srcOrd="0" destOrd="0" presId="urn:microsoft.com/office/officeart/2005/8/layout/orgChart1"/>
    <dgm:cxn modelId="{361D4BB5-A741-44A0-89AB-EBB21D6C81D7}" type="presParOf" srcId="{9BFB97B4-83EC-4FCA-9D94-8547DFCC7159}" destId="{6C116881-96C2-4E20-9E2E-BA1810AF2020}" srcOrd="0" destOrd="0" presId="urn:microsoft.com/office/officeart/2005/8/layout/orgChart1"/>
    <dgm:cxn modelId="{DCE3C766-8802-4E51-AA9C-BB2C7BD79819}" type="presParOf" srcId="{6C116881-96C2-4E20-9E2E-BA1810AF2020}" destId="{1F2CA674-255A-4B9C-96FD-DAA65E990B08}" srcOrd="0" destOrd="0" presId="urn:microsoft.com/office/officeart/2005/8/layout/orgChart1"/>
    <dgm:cxn modelId="{F31F16BC-A0F1-4702-8AF9-BEB65B37B125}" type="presParOf" srcId="{6C116881-96C2-4E20-9E2E-BA1810AF2020}" destId="{629D2620-971C-44D4-BDF5-BD79273E78A7}" srcOrd="1" destOrd="0" presId="urn:microsoft.com/office/officeart/2005/8/layout/orgChart1"/>
    <dgm:cxn modelId="{D9C77058-8BBE-4EC1-BC6F-4B4F142DFE77}" type="presParOf" srcId="{9BFB97B4-83EC-4FCA-9D94-8547DFCC7159}" destId="{DF19BFA3-EFBE-4061-8287-4B9FACF80730}" srcOrd="1" destOrd="0" presId="urn:microsoft.com/office/officeart/2005/8/layout/orgChart1"/>
    <dgm:cxn modelId="{56F6EBE8-05DB-4F96-9C69-8F7127726B7F}" type="presParOf" srcId="{DF19BFA3-EFBE-4061-8287-4B9FACF80730}" destId="{A9C7CC6E-4F61-4F7A-BF0F-F772EE94ED51}" srcOrd="0" destOrd="0" presId="urn:microsoft.com/office/officeart/2005/8/layout/orgChart1"/>
    <dgm:cxn modelId="{15B378E0-4E0F-49A6-97E0-C3208CD15492}" type="presParOf" srcId="{DF19BFA3-EFBE-4061-8287-4B9FACF80730}" destId="{E721BB18-F48C-4402-AEFF-BAA8A478490A}" srcOrd="1" destOrd="0" presId="urn:microsoft.com/office/officeart/2005/8/layout/orgChart1"/>
    <dgm:cxn modelId="{A4AAA2AA-C72F-4CB7-B2A6-0E5D9D906CB7}" type="presParOf" srcId="{E721BB18-F48C-4402-AEFF-BAA8A478490A}" destId="{762B0FEF-6CF9-4C75-AFE2-A1FE8F83F886}" srcOrd="0" destOrd="0" presId="urn:microsoft.com/office/officeart/2005/8/layout/orgChart1"/>
    <dgm:cxn modelId="{7BA7DBC0-74DD-4868-AFC8-1BB019019130}" type="presParOf" srcId="{762B0FEF-6CF9-4C75-AFE2-A1FE8F83F886}" destId="{F00CAD42-D93B-4350-B49B-2BAE0130B1CC}" srcOrd="0" destOrd="0" presId="urn:microsoft.com/office/officeart/2005/8/layout/orgChart1"/>
    <dgm:cxn modelId="{E7CD554B-121B-433A-BBFB-E2255BBEAC5B}" type="presParOf" srcId="{762B0FEF-6CF9-4C75-AFE2-A1FE8F83F886}" destId="{1B674BEF-A8A0-452C-B6E4-62B6173E404B}" srcOrd="1" destOrd="0" presId="urn:microsoft.com/office/officeart/2005/8/layout/orgChart1"/>
    <dgm:cxn modelId="{38AA6D63-B86D-4F61-A27D-20F87C9BF26A}" type="presParOf" srcId="{E721BB18-F48C-4402-AEFF-BAA8A478490A}" destId="{6B4B5B23-8C9C-45FA-B721-18CA853F4A7C}" srcOrd="1" destOrd="0" presId="urn:microsoft.com/office/officeart/2005/8/layout/orgChart1"/>
    <dgm:cxn modelId="{172E9BC3-9437-46A3-B9B6-46E353A37C83}" type="presParOf" srcId="{E721BB18-F48C-4402-AEFF-BAA8A478490A}" destId="{2D61F9D9-A8A1-4E86-A541-894B97EC11DB}" srcOrd="2" destOrd="0" presId="urn:microsoft.com/office/officeart/2005/8/layout/orgChart1"/>
    <dgm:cxn modelId="{EBB43CAA-7DC9-4362-8B23-19FAF5742619}" type="presParOf" srcId="{DF19BFA3-EFBE-4061-8287-4B9FACF80730}" destId="{58D78E2B-78D5-431C-A3BE-01E8420F8069}" srcOrd="2" destOrd="0" presId="urn:microsoft.com/office/officeart/2005/8/layout/orgChart1"/>
    <dgm:cxn modelId="{F03EDF31-61EA-4977-9803-34B5A06B5D6B}" type="presParOf" srcId="{DF19BFA3-EFBE-4061-8287-4B9FACF80730}" destId="{37208656-55C6-44F4-BBDC-AED771358334}" srcOrd="3" destOrd="0" presId="urn:microsoft.com/office/officeart/2005/8/layout/orgChart1"/>
    <dgm:cxn modelId="{281345B8-61B7-4BE9-8653-57B27C6CD7EB}" type="presParOf" srcId="{37208656-55C6-44F4-BBDC-AED771358334}" destId="{FA2D0218-0B0E-4C86-8CE1-E62D3AA05364}" srcOrd="0" destOrd="0" presId="urn:microsoft.com/office/officeart/2005/8/layout/orgChart1"/>
    <dgm:cxn modelId="{ED1928A8-0BC4-4F25-9C6F-AE46000BB545}" type="presParOf" srcId="{FA2D0218-0B0E-4C86-8CE1-E62D3AA05364}" destId="{591FB739-1624-45A1-A5D1-B171BAE25160}" srcOrd="0" destOrd="0" presId="urn:microsoft.com/office/officeart/2005/8/layout/orgChart1"/>
    <dgm:cxn modelId="{2F706FD8-051F-45B6-BF6C-A563946F44AC}" type="presParOf" srcId="{FA2D0218-0B0E-4C86-8CE1-E62D3AA05364}" destId="{4519E646-563F-4F28-949F-036C5EDE930B}" srcOrd="1" destOrd="0" presId="urn:microsoft.com/office/officeart/2005/8/layout/orgChart1"/>
    <dgm:cxn modelId="{99882BCD-E20A-4A68-98BC-A7AA5D3F1C15}" type="presParOf" srcId="{37208656-55C6-44F4-BBDC-AED771358334}" destId="{0C20889B-3753-433A-B9C7-93EBA05354A9}" srcOrd="1" destOrd="0" presId="urn:microsoft.com/office/officeart/2005/8/layout/orgChart1"/>
    <dgm:cxn modelId="{555771AC-FBF4-425C-8ED6-B4D2BE303066}" type="presParOf" srcId="{37208656-55C6-44F4-BBDC-AED771358334}" destId="{1ED5301A-3F0E-4E95-AF55-91B5F46F0AF4}" srcOrd="2" destOrd="0" presId="urn:microsoft.com/office/officeart/2005/8/layout/orgChart1"/>
    <dgm:cxn modelId="{C942EC78-336F-4B6F-96F4-98C834E8408D}" type="presParOf" srcId="{DF19BFA3-EFBE-4061-8287-4B9FACF80730}" destId="{2FBC1B1E-AF2E-422C-81DE-2A68FF5480A8}" srcOrd="4" destOrd="0" presId="urn:microsoft.com/office/officeart/2005/8/layout/orgChart1"/>
    <dgm:cxn modelId="{A9E1A60B-7777-407D-9ABD-FD66CEBCB860}" type="presParOf" srcId="{DF19BFA3-EFBE-4061-8287-4B9FACF80730}" destId="{FE9925B9-65ED-4549-B706-833327095597}" srcOrd="5" destOrd="0" presId="urn:microsoft.com/office/officeart/2005/8/layout/orgChart1"/>
    <dgm:cxn modelId="{5F18EFF9-A7A7-43C5-910F-1BE1210C930E}" type="presParOf" srcId="{FE9925B9-65ED-4549-B706-833327095597}" destId="{2C4255DD-CFF7-4491-BD54-4FBFC69D7462}" srcOrd="0" destOrd="0" presId="urn:microsoft.com/office/officeart/2005/8/layout/orgChart1"/>
    <dgm:cxn modelId="{F25C9112-A87B-4419-B55F-8D7B51CBA0C7}" type="presParOf" srcId="{2C4255DD-CFF7-4491-BD54-4FBFC69D7462}" destId="{A3BB210F-73EA-494B-B5E5-A4630CA9B5AB}" srcOrd="0" destOrd="0" presId="urn:microsoft.com/office/officeart/2005/8/layout/orgChart1"/>
    <dgm:cxn modelId="{4AEDC3F2-D000-4A9F-A421-4432A53B913B}" type="presParOf" srcId="{2C4255DD-CFF7-4491-BD54-4FBFC69D7462}" destId="{FD1B734B-8A18-45AC-9D24-6622D0F50EA1}" srcOrd="1" destOrd="0" presId="urn:microsoft.com/office/officeart/2005/8/layout/orgChart1"/>
    <dgm:cxn modelId="{3CF15743-FC99-480A-9F03-ECB67B48B048}" type="presParOf" srcId="{FE9925B9-65ED-4549-B706-833327095597}" destId="{49616753-C632-4846-893A-77BABE9DF008}" srcOrd="1" destOrd="0" presId="urn:microsoft.com/office/officeart/2005/8/layout/orgChart1"/>
    <dgm:cxn modelId="{BD89C07D-D84A-4914-B665-DE3FBAB97768}" type="presParOf" srcId="{FE9925B9-65ED-4549-B706-833327095597}" destId="{13222408-3565-4BB8-9127-6725BB05EBCE}" srcOrd="2" destOrd="0" presId="urn:microsoft.com/office/officeart/2005/8/layout/orgChart1"/>
    <dgm:cxn modelId="{1A5F7C56-F942-4D21-9401-F27366F2F096}" type="presParOf" srcId="{9BFB97B4-83EC-4FCA-9D94-8547DFCC7159}" destId="{782F0E62-13DC-44E8-81AA-F2722445D9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B93428-7374-449C-B5AC-F351E6022F2E}" type="doc">
      <dgm:prSet loTypeId="urn:microsoft.com/office/officeart/2005/8/layout/cycle3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724A945-90CB-429E-BDD8-DE201ED56D5A}">
      <dgm:prSet phldrT="[Text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Воқеъбинона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en-US" sz="1600" dirty="0">
            <a:solidFill>
              <a:schemeClr val="tx1"/>
            </a:solidFill>
          </a:endParaRPr>
        </a:p>
      </dgm:t>
    </dgm:pt>
    <dgm:pt modelId="{A14304E9-FAB7-46B7-9D21-A283B25EE0AE}" type="parTrans" cxnId="{4AFB5AF4-3794-4EB1-9042-598AFC82F282}">
      <dgm:prSet/>
      <dgm:spPr/>
      <dgm:t>
        <a:bodyPr/>
        <a:lstStyle/>
        <a:p>
          <a:endParaRPr lang="en-US" sz="2400"/>
        </a:p>
      </dgm:t>
    </dgm:pt>
    <dgm:pt modelId="{D888EB34-940A-45CD-8A2A-A441ED169F5F}" type="sibTrans" cxnId="{4AFB5AF4-3794-4EB1-9042-598AFC82F282}">
      <dgm:prSet/>
      <dgm:spPr/>
      <dgm:t>
        <a:bodyPr/>
        <a:lstStyle/>
        <a:p>
          <a:endParaRPr lang="en-US" sz="2400"/>
        </a:p>
      </dgm:t>
    </dgm:pt>
    <dgm:pt modelId="{312C7A3D-BED1-4012-B96D-C21CC01C15C3}">
      <dgm:prSet phldrT="[Text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Бар </a:t>
          </a:r>
          <a:r>
            <a:rPr lang="ru-RU" sz="1600" dirty="0" err="1" smtClean="0">
              <a:solidFill>
                <a:schemeClr val="tx1"/>
              </a:solidFill>
            </a:rPr>
            <a:t>асоси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далелҳо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en-US" sz="1600" dirty="0">
            <a:solidFill>
              <a:schemeClr val="tx1"/>
            </a:solidFill>
          </a:endParaRPr>
        </a:p>
      </dgm:t>
    </dgm:pt>
    <dgm:pt modelId="{6D7DBB23-D8FD-4A3F-B81F-DC292989CB1D}" type="parTrans" cxnId="{E7AE8A86-56DC-40BC-8CF5-5F9A9FCE3E38}">
      <dgm:prSet/>
      <dgm:spPr/>
      <dgm:t>
        <a:bodyPr/>
        <a:lstStyle/>
        <a:p>
          <a:endParaRPr lang="en-US" sz="2400"/>
        </a:p>
      </dgm:t>
    </dgm:pt>
    <dgm:pt modelId="{72747629-E3B8-4A4D-869F-76C6ED7C27C6}" type="sibTrans" cxnId="{E7AE8A86-56DC-40BC-8CF5-5F9A9FCE3E38}">
      <dgm:prSet/>
      <dgm:spPr/>
      <dgm:t>
        <a:bodyPr/>
        <a:lstStyle/>
        <a:p>
          <a:endParaRPr lang="en-US" sz="2400"/>
        </a:p>
      </dgm:t>
    </dgm:pt>
    <dgm:pt modelId="{66115111-04B7-407B-87E5-71E817E0E726}">
      <dgm:prSet phldrT="[Text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Бо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назардошти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қонунгузории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миллӣ</a:t>
          </a:r>
          <a:r>
            <a:rPr lang="ru-RU" sz="1600" dirty="0" smtClean="0">
              <a:solidFill>
                <a:schemeClr val="tx1"/>
              </a:solidFill>
            </a:rPr>
            <a:t> , стратегия </a:t>
          </a:r>
          <a:r>
            <a:rPr lang="ru-RU" sz="1600" dirty="0" err="1" smtClean="0">
              <a:solidFill>
                <a:schemeClr val="tx1"/>
              </a:solidFill>
            </a:rPr>
            <a:t>ва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барномаҳо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en-US" sz="1600" dirty="0">
            <a:solidFill>
              <a:schemeClr val="tx1"/>
            </a:solidFill>
          </a:endParaRPr>
        </a:p>
      </dgm:t>
    </dgm:pt>
    <dgm:pt modelId="{CDE4CA7A-272B-433D-82FE-A07BC623012D}" type="parTrans" cxnId="{E623E3B7-6134-480D-AA22-4C85C6A9BA62}">
      <dgm:prSet/>
      <dgm:spPr/>
      <dgm:t>
        <a:bodyPr/>
        <a:lstStyle/>
        <a:p>
          <a:endParaRPr lang="en-US" sz="2400"/>
        </a:p>
      </dgm:t>
    </dgm:pt>
    <dgm:pt modelId="{B42C1511-4066-4428-B010-2541E26A28F7}" type="sibTrans" cxnId="{E623E3B7-6134-480D-AA22-4C85C6A9BA62}">
      <dgm:prSet/>
      <dgm:spPr/>
      <dgm:t>
        <a:bodyPr/>
        <a:lstStyle/>
        <a:p>
          <a:endParaRPr lang="en-US" sz="2400"/>
        </a:p>
      </dgm:t>
    </dgm:pt>
    <dgm:pt modelId="{2DD95EA6-4AA3-42E3-B7E2-83180EBBC953}">
      <dgm:prSet phldrT="[Text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Рузмарра</a:t>
          </a:r>
          <a:r>
            <a:rPr lang="ru-RU" sz="1600" dirty="0" smtClean="0">
              <a:solidFill>
                <a:schemeClr val="tx1"/>
              </a:solidFill>
            </a:rPr>
            <a:t>(</a:t>
          </a:r>
          <a:r>
            <a:rPr lang="ru-RU" sz="1600" dirty="0" err="1" smtClean="0">
              <a:solidFill>
                <a:schemeClr val="tx1"/>
              </a:solidFill>
            </a:rPr>
            <a:t>масъалаҳои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муҳимро</a:t>
          </a:r>
          <a:r>
            <a:rPr lang="ru-RU" sz="1600" dirty="0" smtClean="0">
              <a:solidFill>
                <a:schemeClr val="tx1"/>
              </a:solidFill>
            </a:rPr>
            <a:t> ба </a:t>
          </a:r>
          <a:r>
            <a:rPr lang="ru-RU" sz="1600" dirty="0" err="1" smtClean="0">
              <a:solidFill>
                <a:schemeClr val="tx1"/>
              </a:solidFill>
            </a:rPr>
            <a:t>миён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мегузорад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smtClean="0"/>
            <a:t>)</a:t>
          </a:r>
          <a:endParaRPr lang="en-US" sz="1600" dirty="0"/>
        </a:p>
      </dgm:t>
    </dgm:pt>
    <dgm:pt modelId="{C812F55F-4B4C-41EA-BE9D-7054ABE56994}" type="parTrans" cxnId="{069FDBB1-52BD-485E-BD99-9258457CEF2D}">
      <dgm:prSet/>
      <dgm:spPr/>
      <dgm:t>
        <a:bodyPr/>
        <a:lstStyle/>
        <a:p>
          <a:endParaRPr lang="en-US" sz="2400"/>
        </a:p>
      </dgm:t>
    </dgm:pt>
    <dgm:pt modelId="{36E458FA-FD1E-483F-9108-22F4C4B71D65}" type="sibTrans" cxnId="{069FDBB1-52BD-485E-BD99-9258457CEF2D}">
      <dgm:prSet/>
      <dgm:spPr/>
      <dgm:t>
        <a:bodyPr/>
        <a:lstStyle/>
        <a:p>
          <a:endParaRPr lang="en-US" sz="2400"/>
        </a:p>
      </dgm:t>
    </dgm:pt>
    <dgm:pt modelId="{CE67F84A-6639-43ED-9E84-7E78CC85DA72}">
      <dgm:prSet phldrT="[Text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Раванди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буҷетро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инъикос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мекунад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en-US" sz="1600" dirty="0">
            <a:solidFill>
              <a:schemeClr val="tx1"/>
            </a:solidFill>
          </a:endParaRPr>
        </a:p>
      </dgm:t>
    </dgm:pt>
    <dgm:pt modelId="{4A90AE58-0A3C-4B49-A803-EC079840BC8A}" type="parTrans" cxnId="{7D49634E-7496-4ADE-A873-00DFB892972A}">
      <dgm:prSet/>
      <dgm:spPr/>
      <dgm:t>
        <a:bodyPr/>
        <a:lstStyle/>
        <a:p>
          <a:endParaRPr lang="en-US" sz="2400"/>
        </a:p>
      </dgm:t>
    </dgm:pt>
    <dgm:pt modelId="{9FB74DCD-4BAF-48E2-AD40-731508136927}" type="sibTrans" cxnId="{7D49634E-7496-4ADE-A873-00DFB892972A}">
      <dgm:prSet/>
      <dgm:spPr/>
      <dgm:t>
        <a:bodyPr/>
        <a:lstStyle/>
        <a:p>
          <a:endParaRPr lang="en-US" sz="2400"/>
        </a:p>
      </dgm:t>
    </dgm:pt>
    <dgm:pt modelId="{E914D925-85B1-456B-B3BD-F0170B4C01E8}" type="pres">
      <dgm:prSet presAssocID="{6DB93428-7374-449C-B5AC-F351E6022F2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264EF9-B4EB-4128-B091-71837E445500}" type="pres">
      <dgm:prSet presAssocID="{6DB93428-7374-449C-B5AC-F351E6022F2E}" presName="cycle" presStyleCnt="0"/>
      <dgm:spPr/>
    </dgm:pt>
    <dgm:pt modelId="{0E6ED2AC-8A93-4F48-A70E-E1BD6C091416}" type="pres">
      <dgm:prSet presAssocID="{B724A945-90CB-429E-BDD8-DE201ED56D5A}" presName="nodeFirstNode" presStyleLbl="node1" presStyleIdx="0" presStyleCnt="5" custRadScaleRad="98557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6D0D2-DD8B-4B82-B9DE-01CEE60DB793}" type="pres">
      <dgm:prSet presAssocID="{D888EB34-940A-45CD-8A2A-A441ED169F5F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320A0BCA-4A01-4017-B99D-AAFD084A3A55}" type="pres">
      <dgm:prSet presAssocID="{312C7A3D-BED1-4012-B96D-C21CC01C15C3}" presName="nodeFollowingNodes" presStyleLbl="node1" presStyleIdx="1" presStyleCnt="5" custRadScaleRad="102780" custRadScaleInc="2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8C95F-873E-4338-800A-B14C9AD3BEA4}" type="pres">
      <dgm:prSet presAssocID="{66115111-04B7-407B-87E5-71E817E0E726}" presName="nodeFollowingNodes" presStyleLbl="node1" presStyleIdx="2" presStyleCnt="5" custRadScaleRad="108614" custRadScaleInc="-31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58993-D62B-43DA-81FF-2FAB6D5F6231}" type="pres">
      <dgm:prSet presAssocID="{2DD95EA6-4AA3-42E3-B7E2-83180EBBC953}" presName="nodeFollowingNodes" presStyleLbl="node1" presStyleIdx="3" presStyleCnt="5" custRadScaleRad="109867" custRadScaleInc="302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AF6CBA-8E77-4B0E-8677-B71AA1637DC6}" type="pres">
      <dgm:prSet presAssocID="{CE67F84A-6639-43ED-9E84-7E78CC85DA72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547E31-EC2A-409D-946C-90F1FCDB056C}" type="presOf" srcId="{D888EB34-940A-45CD-8A2A-A441ED169F5F}" destId="{B0E6D0D2-DD8B-4B82-B9DE-01CEE60DB793}" srcOrd="0" destOrd="0" presId="urn:microsoft.com/office/officeart/2005/8/layout/cycle3"/>
    <dgm:cxn modelId="{E7AE8A86-56DC-40BC-8CF5-5F9A9FCE3E38}" srcId="{6DB93428-7374-449C-B5AC-F351E6022F2E}" destId="{312C7A3D-BED1-4012-B96D-C21CC01C15C3}" srcOrd="1" destOrd="0" parTransId="{6D7DBB23-D8FD-4A3F-B81F-DC292989CB1D}" sibTransId="{72747629-E3B8-4A4D-869F-76C6ED7C27C6}"/>
    <dgm:cxn modelId="{F1FD0C56-D747-4F29-B7DF-5ACFF84E08F2}" type="presOf" srcId="{2DD95EA6-4AA3-42E3-B7E2-83180EBBC953}" destId="{D9E58993-D62B-43DA-81FF-2FAB6D5F6231}" srcOrd="0" destOrd="0" presId="urn:microsoft.com/office/officeart/2005/8/layout/cycle3"/>
    <dgm:cxn modelId="{B9E1576B-20E2-4F69-A269-A9457C252CD3}" type="presOf" srcId="{6DB93428-7374-449C-B5AC-F351E6022F2E}" destId="{E914D925-85B1-456B-B3BD-F0170B4C01E8}" srcOrd="0" destOrd="0" presId="urn:microsoft.com/office/officeart/2005/8/layout/cycle3"/>
    <dgm:cxn modelId="{4AFB5AF4-3794-4EB1-9042-598AFC82F282}" srcId="{6DB93428-7374-449C-B5AC-F351E6022F2E}" destId="{B724A945-90CB-429E-BDD8-DE201ED56D5A}" srcOrd="0" destOrd="0" parTransId="{A14304E9-FAB7-46B7-9D21-A283B25EE0AE}" sibTransId="{D888EB34-940A-45CD-8A2A-A441ED169F5F}"/>
    <dgm:cxn modelId="{A869939A-63D1-4D01-9D4B-766B7D80643C}" type="presOf" srcId="{B724A945-90CB-429E-BDD8-DE201ED56D5A}" destId="{0E6ED2AC-8A93-4F48-A70E-E1BD6C091416}" srcOrd="0" destOrd="0" presId="urn:microsoft.com/office/officeart/2005/8/layout/cycle3"/>
    <dgm:cxn modelId="{22889408-77BD-42C3-A6BE-245EA218FFC1}" type="presOf" srcId="{312C7A3D-BED1-4012-B96D-C21CC01C15C3}" destId="{320A0BCA-4A01-4017-B99D-AAFD084A3A55}" srcOrd="0" destOrd="0" presId="urn:microsoft.com/office/officeart/2005/8/layout/cycle3"/>
    <dgm:cxn modelId="{069FDBB1-52BD-485E-BD99-9258457CEF2D}" srcId="{6DB93428-7374-449C-B5AC-F351E6022F2E}" destId="{2DD95EA6-4AA3-42E3-B7E2-83180EBBC953}" srcOrd="3" destOrd="0" parTransId="{C812F55F-4B4C-41EA-BE9D-7054ABE56994}" sibTransId="{36E458FA-FD1E-483F-9108-22F4C4B71D65}"/>
    <dgm:cxn modelId="{2EC08A04-1465-4219-8F52-903BE029366E}" type="presOf" srcId="{CE67F84A-6639-43ED-9E84-7E78CC85DA72}" destId="{C1AF6CBA-8E77-4B0E-8677-B71AA1637DC6}" srcOrd="0" destOrd="0" presId="urn:microsoft.com/office/officeart/2005/8/layout/cycle3"/>
    <dgm:cxn modelId="{1097C239-8EF7-4153-AED6-AB2D32856D42}" type="presOf" srcId="{66115111-04B7-407B-87E5-71E817E0E726}" destId="{D0B8C95F-873E-4338-800A-B14C9AD3BEA4}" srcOrd="0" destOrd="0" presId="urn:microsoft.com/office/officeart/2005/8/layout/cycle3"/>
    <dgm:cxn modelId="{7D49634E-7496-4ADE-A873-00DFB892972A}" srcId="{6DB93428-7374-449C-B5AC-F351E6022F2E}" destId="{CE67F84A-6639-43ED-9E84-7E78CC85DA72}" srcOrd="4" destOrd="0" parTransId="{4A90AE58-0A3C-4B49-A803-EC079840BC8A}" sibTransId="{9FB74DCD-4BAF-48E2-AD40-731508136927}"/>
    <dgm:cxn modelId="{E623E3B7-6134-480D-AA22-4C85C6A9BA62}" srcId="{6DB93428-7374-449C-B5AC-F351E6022F2E}" destId="{66115111-04B7-407B-87E5-71E817E0E726}" srcOrd="2" destOrd="0" parTransId="{CDE4CA7A-272B-433D-82FE-A07BC623012D}" sibTransId="{B42C1511-4066-4428-B010-2541E26A28F7}"/>
    <dgm:cxn modelId="{2B502422-4DA8-46D6-B5BC-807B3F10795E}" type="presParOf" srcId="{E914D925-85B1-456B-B3BD-F0170B4C01E8}" destId="{7C264EF9-B4EB-4128-B091-71837E445500}" srcOrd="0" destOrd="0" presId="urn:microsoft.com/office/officeart/2005/8/layout/cycle3"/>
    <dgm:cxn modelId="{289F57E1-8C3E-4CB2-82D4-2F1884BDD0B7}" type="presParOf" srcId="{7C264EF9-B4EB-4128-B091-71837E445500}" destId="{0E6ED2AC-8A93-4F48-A70E-E1BD6C091416}" srcOrd="0" destOrd="0" presId="urn:microsoft.com/office/officeart/2005/8/layout/cycle3"/>
    <dgm:cxn modelId="{EB20F219-4873-49AB-BBC9-F3EE330BD27C}" type="presParOf" srcId="{7C264EF9-B4EB-4128-B091-71837E445500}" destId="{B0E6D0D2-DD8B-4B82-B9DE-01CEE60DB793}" srcOrd="1" destOrd="0" presId="urn:microsoft.com/office/officeart/2005/8/layout/cycle3"/>
    <dgm:cxn modelId="{DB7C9131-AFC2-4287-8D75-302E3C36EAC8}" type="presParOf" srcId="{7C264EF9-B4EB-4128-B091-71837E445500}" destId="{320A0BCA-4A01-4017-B99D-AAFD084A3A55}" srcOrd="2" destOrd="0" presId="urn:microsoft.com/office/officeart/2005/8/layout/cycle3"/>
    <dgm:cxn modelId="{DA2B4B49-B79F-4155-A84E-308902A2AD20}" type="presParOf" srcId="{7C264EF9-B4EB-4128-B091-71837E445500}" destId="{D0B8C95F-873E-4338-800A-B14C9AD3BEA4}" srcOrd="3" destOrd="0" presId="urn:microsoft.com/office/officeart/2005/8/layout/cycle3"/>
    <dgm:cxn modelId="{239C4708-F4CF-49B4-AD24-4F5A0E2068C7}" type="presParOf" srcId="{7C264EF9-B4EB-4128-B091-71837E445500}" destId="{D9E58993-D62B-43DA-81FF-2FAB6D5F6231}" srcOrd="4" destOrd="0" presId="urn:microsoft.com/office/officeart/2005/8/layout/cycle3"/>
    <dgm:cxn modelId="{37B98868-9C4F-4B5C-8B76-D036C7132451}" type="presParOf" srcId="{7C264EF9-B4EB-4128-B091-71837E445500}" destId="{C1AF6CBA-8E77-4B0E-8677-B71AA1637DC6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D19DDF2-5FA6-40B6-BB57-4D85D8104F7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687C38-EC4A-457A-9569-F3943C2CAA6D}">
      <dgm:prSet phldrT="[Text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</a:rPr>
            <a:t>Воқеъбинона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/>
        </a:p>
      </dgm:t>
    </dgm:pt>
    <dgm:pt modelId="{1DFC6A7D-587F-4F90-83D4-1333E4960661}" type="parTrans" cxnId="{28FE1575-6D77-40D6-97E9-E9A7A46325BE}">
      <dgm:prSet/>
      <dgm:spPr/>
      <dgm:t>
        <a:bodyPr/>
        <a:lstStyle/>
        <a:p>
          <a:endParaRPr lang="en-US" sz="2400"/>
        </a:p>
      </dgm:t>
    </dgm:pt>
    <dgm:pt modelId="{DCD7C4E4-5C86-455D-93EE-B52412EC7EB4}" type="sibTrans" cxnId="{28FE1575-6D77-40D6-97E9-E9A7A46325BE}">
      <dgm:prSet/>
      <dgm:spPr/>
      <dgm:t>
        <a:bodyPr/>
        <a:lstStyle/>
        <a:p>
          <a:endParaRPr lang="en-US" sz="2400"/>
        </a:p>
      </dgm:t>
    </dgm:pt>
    <dgm:pt modelId="{299D7074-439D-4FF6-AB67-9312FDD9FEEE}">
      <dgm:prSet phldrT="[Text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Дар </a:t>
          </a:r>
          <a:r>
            <a:rPr lang="ru-RU" sz="2000" dirty="0" err="1" smtClean="0">
              <a:solidFill>
                <a:schemeClr val="tx1"/>
              </a:solidFill>
            </a:rPr>
            <a:t>шароити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феълӣ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иҷрошаванда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6526606D-A1F6-4DE3-BEBB-236B8DD41CD9}" type="parTrans" cxnId="{F39AE4FC-A87A-4448-A26C-2E823271EC78}">
      <dgm:prSet/>
      <dgm:spPr/>
      <dgm:t>
        <a:bodyPr/>
        <a:lstStyle/>
        <a:p>
          <a:endParaRPr lang="en-US" sz="2400"/>
        </a:p>
      </dgm:t>
    </dgm:pt>
    <dgm:pt modelId="{E6F23D35-FF0C-4239-94A5-599267048375}" type="sibTrans" cxnId="{F39AE4FC-A87A-4448-A26C-2E823271EC78}">
      <dgm:prSet/>
      <dgm:spPr/>
      <dgm:t>
        <a:bodyPr/>
        <a:lstStyle/>
        <a:p>
          <a:endParaRPr lang="en-US" sz="2400"/>
        </a:p>
      </dgm:t>
    </dgm:pt>
    <dgm:pt modelId="{26AD55DA-66C8-4378-88C3-B0050D37477C}">
      <dgm:prSet phldrT="[Text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</a:rPr>
            <a:t>Бо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дастурҳои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кории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давлат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мувофиқ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B1297991-E971-483D-8D45-D33321A7D172}" type="parTrans" cxnId="{43853B61-E932-4EF5-9D88-F34CE21CC724}">
      <dgm:prSet/>
      <dgm:spPr/>
      <dgm:t>
        <a:bodyPr/>
        <a:lstStyle/>
        <a:p>
          <a:endParaRPr lang="en-US" sz="2400"/>
        </a:p>
      </dgm:t>
    </dgm:pt>
    <dgm:pt modelId="{3835BF53-63CD-4C84-9C77-DE9EC87C3DF0}" type="sibTrans" cxnId="{43853B61-E932-4EF5-9D88-F34CE21CC724}">
      <dgm:prSet/>
      <dgm:spPr/>
      <dgm:t>
        <a:bodyPr/>
        <a:lstStyle/>
        <a:p>
          <a:endParaRPr lang="en-US" sz="2400"/>
        </a:p>
      </dgm:t>
    </dgm:pt>
    <dgm:pt modelId="{121E573C-F6AD-4EAB-90C5-14C26A9A1A47}">
      <dgm:prSet phldrT="[Text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</a:rPr>
            <a:t>Хароҷоти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барзиёд</a:t>
          </a:r>
          <a:r>
            <a:rPr lang="ru-RU" sz="2000" dirty="0" smtClean="0">
              <a:solidFill>
                <a:schemeClr val="tx1"/>
              </a:solidFill>
            </a:rPr>
            <a:t> ё </a:t>
          </a:r>
          <a:r>
            <a:rPr lang="ru-RU" sz="2000" dirty="0" err="1" smtClean="0">
              <a:solidFill>
                <a:schemeClr val="tx1"/>
              </a:solidFill>
            </a:rPr>
            <a:t>иловагие</a:t>
          </a:r>
          <a:r>
            <a:rPr lang="ru-RU" sz="2000" dirty="0" smtClean="0">
              <a:solidFill>
                <a:schemeClr val="tx1"/>
              </a:solidFill>
            </a:rPr>
            <a:t>  </a:t>
          </a:r>
          <a:r>
            <a:rPr lang="ru-RU" sz="2000" dirty="0" err="1" smtClean="0">
              <a:solidFill>
                <a:schemeClr val="tx1"/>
              </a:solidFill>
            </a:rPr>
            <a:t>талаб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намкунад</a:t>
          </a:r>
          <a:r>
            <a:rPr lang="ru-RU" sz="2000" dirty="0" smtClean="0">
              <a:solidFill>
                <a:schemeClr val="tx1"/>
              </a:solidFill>
            </a:rPr>
            <a:t>, </a:t>
          </a:r>
          <a:r>
            <a:rPr lang="ru-RU" sz="2000" dirty="0" err="1" smtClean="0">
              <a:solidFill>
                <a:schemeClr val="tx1"/>
              </a:solidFill>
            </a:rPr>
            <a:t>ки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нест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92ED5E29-2DBE-420F-9AA7-E10B524BE9C4}" type="parTrans" cxnId="{0AECCACA-0517-445E-B67B-E456F6D1A75C}">
      <dgm:prSet/>
      <dgm:spPr/>
      <dgm:t>
        <a:bodyPr/>
        <a:lstStyle/>
        <a:p>
          <a:endParaRPr lang="en-US" sz="2400"/>
        </a:p>
      </dgm:t>
    </dgm:pt>
    <dgm:pt modelId="{654A0B35-70F3-45BF-9555-56E8B1626323}" type="sibTrans" cxnId="{0AECCACA-0517-445E-B67B-E456F6D1A75C}">
      <dgm:prSet/>
      <dgm:spPr/>
      <dgm:t>
        <a:bodyPr/>
        <a:lstStyle/>
        <a:p>
          <a:endParaRPr lang="en-US" sz="2400"/>
        </a:p>
      </dgm:t>
    </dgm:pt>
    <dgm:pt modelId="{1FC2C1D5-BD62-4B4F-A4D0-CF60F40C25A1}" type="pres">
      <dgm:prSet presAssocID="{DD19DDF2-5FA6-40B6-BB57-4D85D8104F7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0787B-91B0-4985-B370-1F49CDC83C23}" type="pres">
      <dgm:prSet presAssocID="{B2687C38-EC4A-457A-9569-F3943C2CAA6D}" presName="centerShape" presStyleLbl="node0" presStyleIdx="0" presStyleCnt="1"/>
      <dgm:spPr/>
      <dgm:t>
        <a:bodyPr/>
        <a:lstStyle/>
        <a:p>
          <a:endParaRPr lang="ru-RU"/>
        </a:p>
      </dgm:t>
    </dgm:pt>
    <dgm:pt modelId="{D2C4B68A-8881-419E-BC0D-1722072941CA}" type="pres">
      <dgm:prSet presAssocID="{6526606D-A1F6-4DE3-BEBB-236B8DD41CD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3C773C0B-594A-4C6F-B529-962A5A297DE7}" type="pres">
      <dgm:prSet presAssocID="{299D7074-439D-4FF6-AB67-9312FDD9FEE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723F0-DE9C-41A2-A8EA-8D4128E73F19}" type="pres">
      <dgm:prSet presAssocID="{B1297991-E971-483D-8D45-D33321A7D172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9FCFED9F-12E1-4330-B190-C97D37AEDC5A}" type="pres">
      <dgm:prSet presAssocID="{26AD55DA-66C8-4378-88C3-B0050D37477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6AD8D-B094-4433-B085-9AFBBB58CB8B}" type="pres">
      <dgm:prSet presAssocID="{92ED5E29-2DBE-420F-9AA7-E10B524BE9C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A8D3FC95-3370-4789-971D-B7BB4D0B3039}" type="pres">
      <dgm:prSet presAssocID="{121E573C-F6AD-4EAB-90C5-14C26A9A1A4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E4B92C-7B69-4CCF-89FB-3F58AB3A1226}" type="presOf" srcId="{121E573C-F6AD-4EAB-90C5-14C26A9A1A47}" destId="{A8D3FC95-3370-4789-971D-B7BB4D0B3039}" srcOrd="0" destOrd="0" presId="urn:microsoft.com/office/officeart/2005/8/layout/radial4"/>
    <dgm:cxn modelId="{F6C05883-8186-45D7-A351-7163D82BB16F}" type="presOf" srcId="{299D7074-439D-4FF6-AB67-9312FDD9FEEE}" destId="{3C773C0B-594A-4C6F-B529-962A5A297DE7}" srcOrd="0" destOrd="0" presId="urn:microsoft.com/office/officeart/2005/8/layout/radial4"/>
    <dgm:cxn modelId="{FAE62FC1-6E55-4EEC-9F28-E13EF1B7E17D}" type="presOf" srcId="{92ED5E29-2DBE-420F-9AA7-E10B524BE9C4}" destId="{6946AD8D-B094-4433-B085-9AFBBB58CB8B}" srcOrd="0" destOrd="0" presId="urn:microsoft.com/office/officeart/2005/8/layout/radial4"/>
    <dgm:cxn modelId="{2BE450A1-38DE-4FCF-B428-49BDF12D108E}" type="presOf" srcId="{B2687C38-EC4A-457A-9569-F3943C2CAA6D}" destId="{0CA0787B-91B0-4985-B370-1F49CDC83C23}" srcOrd="0" destOrd="0" presId="urn:microsoft.com/office/officeart/2005/8/layout/radial4"/>
    <dgm:cxn modelId="{A7AC9665-31EB-4261-B913-66DFA9F4352B}" type="presOf" srcId="{6526606D-A1F6-4DE3-BEBB-236B8DD41CD9}" destId="{D2C4B68A-8881-419E-BC0D-1722072941CA}" srcOrd="0" destOrd="0" presId="urn:microsoft.com/office/officeart/2005/8/layout/radial4"/>
    <dgm:cxn modelId="{55A82914-77AF-424B-BF0A-064C43469641}" type="presOf" srcId="{26AD55DA-66C8-4378-88C3-B0050D37477C}" destId="{9FCFED9F-12E1-4330-B190-C97D37AEDC5A}" srcOrd="0" destOrd="0" presId="urn:microsoft.com/office/officeart/2005/8/layout/radial4"/>
    <dgm:cxn modelId="{F39AE4FC-A87A-4448-A26C-2E823271EC78}" srcId="{B2687C38-EC4A-457A-9569-F3943C2CAA6D}" destId="{299D7074-439D-4FF6-AB67-9312FDD9FEEE}" srcOrd="0" destOrd="0" parTransId="{6526606D-A1F6-4DE3-BEBB-236B8DD41CD9}" sibTransId="{E6F23D35-FF0C-4239-94A5-599267048375}"/>
    <dgm:cxn modelId="{0AECCACA-0517-445E-B67B-E456F6D1A75C}" srcId="{B2687C38-EC4A-457A-9569-F3943C2CAA6D}" destId="{121E573C-F6AD-4EAB-90C5-14C26A9A1A47}" srcOrd="2" destOrd="0" parTransId="{92ED5E29-2DBE-420F-9AA7-E10B524BE9C4}" sibTransId="{654A0B35-70F3-45BF-9555-56E8B1626323}"/>
    <dgm:cxn modelId="{43853B61-E932-4EF5-9D88-F34CE21CC724}" srcId="{B2687C38-EC4A-457A-9569-F3943C2CAA6D}" destId="{26AD55DA-66C8-4378-88C3-B0050D37477C}" srcOrd="1" destOrd="0" parTransId="{B1297991-E971-483D-8D45-D33321A7D172}" sibTransId="{3835BF53-63CD-4C84-9C77-DE9EC87C3DF0}"/>
    <dgm:cxn modelId="{B2250919-3270-4678-9E68-74B637EA418A}" type="presOf" srcId="{B1297991-E971-483D-8D45-D33321A7D172}" destId="{B8E723F0-DE9C-41A2-A8EA-8D4128E73F19}" srcOrd="0" destOrd="0" presId="urn:microsoft.com/office/officeart/2005/8/layout/radial4"/>
    <dgm:cxn modelId="{15FBD051-60D4-4D9B-A26A-7F8BB2562EA0}" type="presOf" srcId="{DD19DDF2-5FA6-40B6-BB57-4D85D8104F78}" destId="{1FC2C1D5-BD62-4B4F-A4D0-CF60F40C25A1}" srcOrd="0" destOrd="0" presId="urn:microsoft.com/office/officeart/2005/8/layout/radial4"/>
    <dgm:cxn modelId="{28FE1575-6D77-40D6-97E9-E9A7A46325BE}" srcId="{DD19DDF2-5FA6-40B6-BB57-4D85D8104F78}" destId="{B2687C38-EC4A-457A-9569-F3943C2CAA6D}" srcOrd="0" destOrd="0" parTransId="{1DFC6A7D-587F-4F90-83D4-1333E4960661}" sibTransId="{DCD7C4E4-5C86-455D-93EE-B52412EC7EB4}"/>
    <dgm:cxn modelId="{8209AC4E-A1D2-4820-8D22-E9A7573042BD}" type="presParOf" srcId="{1FC2C1D5-BD62-4B4F-A4D0-CF60F40C25A1}" destId="{0CA0787B-91B0-4985-B370-1F49CDC83C23}" srcOrd="0" destOrd="0" presId="urn:microsoft.com/office/officeart/2005/8/layout/radial4"/>
    <dgm:cxn modelId="{396F850C-87E4-4FC2-97C7-4C002EFEAC4B}" type="presParOf" srcId="{1FC2C1D5-BD62-4B4F-A4D0-CF60F40C25A1}" destId="{D2C4B68A-8881-419E-BC0D-1722072941CA}" srcOrd="1" destOrd="0" presId="urn:microsoft.com/office/officeart/2005/8/layout/radial4"/>
    <dgm:cxn modelId="{5896A9A8-EA95-4291-BD36-4879C7C5FAB1}" type="presParOf" srcId="{1FC2C1D5-BD62-4B4F-A4D0-CF60F40C25A1}" destId="{3C773C0B-594A-4C6F-B529-962A5A297DE7}" srcOrd="2" destOrd="0" presId="urn:microsoft.com/office/officeart/2005/8/layout/radial4"/>
    <dgm:cxn modelId="{F522F139-F355-443B-B381-2BF867F6D975}" type="presParOf" srcId="{1FC2C1D5-BD62-4B4F-A4D0-CF60F40C25A1}" destId="{B8E723F0-DE9C-41A2-A8EA-8D4128E73F19}" srcOrd="3" destOrd="0" presId="urn:microsoft.com/office/officeart/2005/8/layout/radial4"/>
    <dgm:cxn modelId="{B9673C28-AA00-4397-BD7B-D51FB3F6065B}" type="presParOf" srcId="{1FC2C1D5-BD62-4B4F-A4D0-CF60F40C25A1}" destId="{9FCFED9F-12E1-4330-B190-C97D37AEDC5A}" srcOrd="4" destOrd="0" presId="urn:microsoft.com/office/officeart/2005/8/layout/radial4"/>
    <dgm:cxn modelId="{4ABAC1FD-42EB-4B81-A5ED-12BC7E14E6D2}" type="presParOf" srcId="{1FC2C1D5-BD62-4B4F-A4D0-CF60F40C25A1}" destId="{6946AD8D-B094-4433-B085-9AFBBB58CB8B}" srcOrd="5" destOrd="0" presId="urn:microsoft.com/office/officeart/2005/8/layout/radial4"/>
    <dgm:cxn modelId="{9D8E521D-C197-40C7-ABE8-489EFEDB7E19}" type="presParOf" srcId="{1FC2C1D5-BD62-4B4F-A4D0-CF60F40C25A1}" destId="{A8D3FC95-3370-4789-971D-B7BB4D0B303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D19DDF2-5FA6-40B6-BB57-4D85D8104F7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687C38-EC4A-457A-9569-F3943C2CAA6D}">
      <dgm:prSet phldrT="[Text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Бар </a:t>
          </a:r>
          <a:r>
            <a:rPr lang="ru-RU" sz="1600" dirty="0" err="1" smtClean="0">
              <a:solidFill>
                <a:schemeClr val="tx1"/>
              </a:solidFill>
            </a:rPr>
            <a:t>асрси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далелҳои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воқеӣ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аст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endParaRPr lang="en-US" sz="1600" dirty="0"/>
        </a:p>
      </dgm:t>
    </dgm:pt>
    <dgm:pt modelId="{1DFC6A7D-587F-4F90-83D4-1333E4960661}" type="parTrans" cxnId="{28FE1575-6D77-40D6-97E9-E9A7A46325BE}">
      <dgm:prSet/>
      <dgm:spPr/>
      <dgm:t>
        <a:bodyPr/>
        <a:lstStyle/>
        <a:p>
          <a:endParaRPr lang="en-US" sz="2000"/>
        </a:p>
      </dgm:t>
    </dgm:pt>
    <dgm:pt modelId="{DCD7C4E4-5C86-455D-93EE-B52412EC7EB4}" type="sibTrans" cxnId="{28FE1575-6D77-40D6-97E9-E9A7A46325BE}">
      <dgm:prSet/>
      <dgm:spPr/>
      <dgm:t>
        <a:bodyPr/>
        <a:lstStyle/>
        <a:p>
          <a:endParaRPr lang="en-US" sz="2000"/>
        </a:p>
      </dgm:t>
    </dgm:pt>
    <dgm:pt modelId="{299D7074-439D-4FF6-AB67-9312FDD9FEEE}">
      <dgm:prSet phldrT="[Text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Бар </a:t>
          </a:r>
          <a:r>
            <a:rPr lang="ru-RU" sz="2000" dirty="0" err="1" smtClean="0">
              <a:solidFill>
                <a:schemeClr val="tx1"/>
              </a:solidFill>
            </a:rPr>
            <a:t>асоси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таҳлили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буҷетӣ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6526606D-A1F6-4DE3-BEBB-236B8DD41CD9}" type="parTrans" cxnId="{F39AE4FC-A87A-4448-A26C-2E823271EC78}">
      <dgm:prSet/>
      <dgm:spPr/>
      <dgm:t>
        <a:bodyPr/>
        <a:lstStyle/>
        <a:p>
          <a:endParaRPr lang="en-US" sz="2000"/>
        </a:p>
      </dgm:t>
    </dgm:pt>
    <dgm:pt modelId="{E6F23D35-FF0C-4239-94A5-599267048375}" type="sibTrans" cxnId="{F39AE4FC-A87A-4448-A26C-2E823271EC78}">
      <dgm:prSet/>
      <dgm:spPr/>
      <dgm:t>
        <a:bodyPr/>
        <a:lstStyle/>
        <a:p>
          <a:endParaRPr lang="en-US" sz="2000"/>
        </a:p>
      </dgm:t>
    </dgm:pt>
    <dgm:pt modelId="{26AD55DA-66C8-4378-88C3-B0050D37477C}">
      <dgm:prSet phldrT="[Text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Аз </a:t>
          </a:r>
          <a:r>
            <a:rPr lang="ru-RU" sz="2000" dirty="0" err="1" smtClean="0">
              <a:solidFill>
                <a:schemeClr val="tx1"/>
              </a:solidFill>
            </a:rPr>
            <a:t>маълумоти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тасдиқшаванда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иборат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B1297991-E971-483D-8D45-D33321A7D172}" type="parTrans" cxnId="{43853B61-E932-4EF5-9D88-F34CE21CC724}">
      <dgm:prSet/>
      <dgm:spPr/>
      <dgm:t>
        <a:bodyPr/>
        <a:lstStyle/>
        <a:p>
          <a:endParaRPr lang="en-US" sz="2000"/>
        </a:p>
      </dgm:t>
    </dgm:pt>
    <dgm:pt modelId="{3835BF53-63CD-4C84-9C77-DE9EC87C3DF0}" type="sibTrans" cxnId="{43853B61-E932-4EF5-9D88-F34CE21CC724}">
      <dgm:prSet/>
      <dgm:spPr/>
      <dgm:t>
        <a:bodyPr/>
        <a:lstStyle/>
        <a:p>
          <a:endParaRPr lang="en-US" sz="2000"/>
        </a:p>
      </dgm:t>
    </dgm:pt>
    <dgm:pt modelId="{121E573C-F6AD-4EAB-90C5-14C26A9A1A47}">
      <dgm:prSet phldrT="[Text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</a:rPr>
            <a:t>Малумот</a:t>
          </a:r>
          <a:r>
            <a:rPr lang="ru-RU" sz="2000" dirty="0" smtClean="0">
              <a:solidFill>
                <a:schemeClr val="tx1"/>
              </a:solidFill>
            </a:rPr>
            <a:t> аз </a:t>
          </a:r>
          <a:r>
            <a:rPr lang="ru-RU" sz="2000" dirty="0" err="1" smtClean="0">
              <a:solidFill>
                <a:schemeClr val="tx1"/>
              </a:solidFill>
            </a:rPr>
            <a:t>сарчашмаҳои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қонунӣ</a:t>
          </a:r>
          <a:r>
            <a:rPr lang="ru-RU" sz="2000" dirty="0" smtClean="0">
              <a:solidFill>
                <a:schemeClr val="tx1"/>
              </a:solidFill>
            </a:rPr>
            <a:t> ё </a:t>
          </a:r>
          <a:r>
            <a:rPr lang="ru-RU" sz="2000" dirty="0" err="1" smtClean="0">
              <a:solidFill>
                <a:schemeClr val="tx1"/>
              </a:solidFill>
            </a:rPr>
            <a:t>дастрас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ҷамъоварӣ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r>
            <a:rPr lang="ru-RU" sz="2000" dirty="0" err="1" smtClean="0">
              <a:solidFill>
                <a:schemeClr val="tx1"/>
              </a:solidFill>
            </a:rPr>
            <a:t>шудааст</a:t>
          </a:r>
          <a:r>
            <a:rPr lang="ru-RU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92ED5E29-2DBE-420F-9AA7-E10B524BE9C4}" type="parTrans" cxnId="{0AECCACA-0517-445E-B67B-E456F6D1A75C}">
      <dgm:prSet/>
      <dgm:spPr/>
      <dgm:t>
        <a:bodyPr/>
        <a:lstStyle/>
        <a:p>
          <a:endParaRPr lang="en-US" sz="2000"/>
        </a:p>
      </dgm:t>
    </dgm:pt>
    <dgm:pt modelId="{654A0B35-70F3-45BF-9555-56E8B1626323}" type="sibTrans" cxnId="{0AECCACA-0517-445E-B67B-E456F6D1A75C}">
      <dgm:prSet/>
      <dgm:spPr/>
      <dgm:t>
        <a:bodyPr/>
        <a:lstStyle/>
        <a:p>
          <a:endParaRPr lang="en-US" sz="2000"/>
        </a:p>
      </dgm:t>
    </dgm:pt>
    <dgm:pt modelId="{1FC2C1D5-BD62-4B4F-A4D0-CF60F40C25A1}" type="pres">
      <dgm:prSet presAssocID="{DD19DDF2-5FA6-40B6-BB57-4D85D8104F7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0787B-91B0-4985-B370-1F49CDC83C23}" type="pres">
      <dgm:prSet presAssocID="{B2687C38-EC4A-457A-9569-F3943C2CAA6D}" presName="centerShape" presStyleLbl="node0" presStyleIdx="0" presStyleCnt="1"/>
      <dgm:spPr/>
      <dgm:t>
        <a:bodyPr/>
        <a:lstStyle/>
        <a:p>
          <a:endParaRPr lang="ru-RU"/>
        </a:p>
      </dgm:t>
    </dgm:pt>
    <dgm:pt modelId="{D2C4B68A-8881-419E-BC0D-1722072941CA}" type="pres">
      <dgm:prSet presAssocID="{6526606D-A1F6-4DE3-BEBB-236B8DD41CD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3C773C0B-594A-4C6F-B529-962A5A297DE7}" type="pres">
      <dgm:prSet presAssocID="{299D7074-439D-4FF6-AB67-9312FDD9FEE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723F0-DE9C-41A2-A8EA-8D4128E73F19}" type="pres">
      <dgm:prSet presAssocID="{B1297991-E971-483D-8D45-D33321A7D172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9FCFED9F-12E1-4330-B190-C97D37AEDC5A}" type="pres">
      <dgm:prSet presAssocID="{26AD55DA-66C8-4378-88C3-B0050D37477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6AD8D-B094-4433-B085-9AFBBB58CB8B}" type="pres">
      <dgm:prSet presAssocID="{92ED5E29-2DBE-420F-9AA7-E10B524BE9C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A8D3FC95-3370-4789-971D-B7BB4D0B3039}" type="pres">
      <dgm:prSet presAssocID="{121E573C-F6AD-4EAB-90C5-14C26A9A1A4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E4B92C-7B69-4CCF-89FB-3F58AB3A1226}" type="presOf" srcId="{121E573C-F6AD-4EAB-90C5-14C26A9A1A47}" destId="{A8D3FC95-3370-4789-971D-B7BB4D0B3039}" srcOrd="0" destOrd="0" presId="urn:microsoft.com/office/officeart/2005/8/layout/radial4"/>
    <dgm:cxn modelId="{F6C05883-8186-45D7-A351-7163D82BB16F}" type="presOf" srcId="{299D7074-439D-4FF6-AB67-9312FDD9FEEE}" destId="{3C773C0B-594A-4C6F-B529-962A5A297DE7}" srcOrd="0" destOrd="0" presId="urn:microsoft.com/office/officeart/2005/8/layout/radial4"/>
    <dgm:cxn modelId="{FAE62FC1-6E55-4EEC-9F28-E13EF1B7E17D}" type="presOf" srcId="{92ED5E29-2DBE-420F-9AA7-E10B524BE9C4}" destId="{6946AD8D-B094-4433-B085-9AFBBB58CB8B}" srcOrd="0" destOrd="0" presId="urn:microsoft.com/office/officeart/2005/8/layout/radial4"/>
    <dgm:cxn modelId="{2BE450A1-38DE-4FCF-B428-49BDF12D108E}" type="presOf" srcId="{B2687C38-EC4A-457A-9569-F3943C2CAA6D}" destId="{0CA0787B-91B0-4985-B370-1F49CDC83C23}" srcOrd="0" destOrd="0" presId="urn:microsoft.com/office/officeart/2005/8/layout/radial4"/>
    <dgm:cxn modelId="{A7AC9665-31EB-4261-B913-66DFA9F4352B}" type="presOf" srcId="{6526606D-A1F6-4DE3-BEBB-236B8DD41CD9}" destId="{D2C4B68A-8881-419E-BC0D-1722072941CA}" srcOrd="0" destOrd="0" presId="urn:microsoft.com/office/officeart/2005/8/layout/radial4"/>
    <dgm:cxn modelId="{55A82914-77AF-424B-BF0A-064C43469641}" type="presOf" srcId="{26AD55DA-66C8-4378-88C3-B0050D37477C}" destId="{9FCFED9F-12E1-4330-B190-C97D37AEDC5A}" srcOrd="0" destOrd="0" presId="urn:microsoft.com/office/officeart/2005/8/layout/radial4"/>
    <dgm:cxn modelId="{F39AE4FC-A87A-4448-A26C-2E823271EC78}" srcId="{B2687C38-EC4A-457A-9569-F3943C2CAA6D}" destId="{299D7074-439D-4FF6-AB67-9312FDD9FEEE}" srcOrd="0" destOrd="0" parTransId="{6526606D-A1F6-4DE3-BEBB-236B8DD41CD9}" sibTransId="{E6F23D35-FF0C-4239-94A5-599267048375}"/>
    <dgm:cxn modelId="{0AECCACA-0517-445E-B67B-E456F6D1A75C}" srcId="{B2687C38-EC4A-457A-9569-F3943C2CAA6D}" destId="{121E573C-F6AD-4EAB-90C5-14C26A9A1A47}" srcOrd="2" destOrd="0" parTransId="{92ED5E29-2DBE-420F-9AA7-E10B524BE9C4}" sibTransId="{654A0B35-70F3-45BF-9555-56E8B1626323}"/>
    <dgm:cxn modelId="{43853B61-E932-4EF5-9D88-F34CE21CC724}" srcId="{B2687C38-EC4A-457A-9569-F3943C2CAA6D}" destId="{26AD55DA-66C8-4378-88C3-B0050D37477C}" srcOrd="1" destOrd="0" parTransId="{B1297991-E971-483D-8D45-D33321A7D172}" sibTransId="{3835BF53-63CD-4C84-9C77-DE9EC87C3DF0}"/>
    <dgm:cxn modelId="{B2250919-3270-4678-9E68-74B637EA418A}" type="presOf" srcId="{B1297991-E971-483D-8D45-D33321A7D172}" destId="{B8E723F0-DE9C-41A2-A8EA-8D4128E73F19}" srcOrd="0" destOrd="0" presId="urn:microsoft.com/office/officeart/2005/8/layout/radial4"/>
    <dgm:cxn modelId="{15FBD051-60D4-4D9B-A26A-7F8BB2562EA0}" type="presOf" srcId="{DD19DDF2-5FA6-40B6-BB57-4D85D8104F78}" destId="{1FC2C1D5-BD62-4B4F-A4D0-CF60F40C25A1}" srcOrd="0" destOrd="0" presId="urn:microsoft.com/office/officeart/2005/8/layout/radial4"/>
    <dgm:cxn modelId="{28FE1575-6D77-40D6-97E9-E9A7A46325BE}" srcId="{DD19DDF2-5FA6-40B6-BB57-4D85D8104F78}" destId="{B2687C38-EC4A-457A-9569-F3943C2CAA6D}" srcOrd="0" destOrd="0" parTransId="{1DFC6A7D-587F-4F90-83D4-1333E4960661}" sibTransId="{DCD7C4E4-5C86-455D-93EE-B52412EC7EB4}"/>
    <dgm:cxn modelId="{8209AC4E-A1D2-4820-8D22-E9A7573042BD}" type="presParOf" srcId="{1FC2C1D5-BD62-4B4F-A4D0-CF60F40C25A1}" destId="{0CA0787B-91B0-4985-B370-1F49CDC83C23}" srcOrd="0" destOrd="0" presId="urn:microsoft.com/office/officeart/2005/8/layout/radial4"/>
    <dgm:cxn modelId="{396F850C-87E4-4FC2-97C7-4C002EFEAC4B}" type="presParOf" srcId="{1FC2C1D5-BD62-4B4F-A4D0-CF60F40C25A1}" destId="{D2C4B68A-8881-419E-BC0D-1722072941CA}" srcOrd="1" destOrd="0" presId="urn:microsoft.com/office/officeart/2005/8/layout/radial4"/>
    <dgm:cxn modelId="{5896A9A8-EA95-4291-BD36-4879C7C5FAB1}" type="presParOf" srcId="{1FC2C1D5-BD62-4B4F-A4D0-CF60F40C25A1}" destId="{3C773C0B-594A-4C6F-B529-962A5A297DE7}" srcOrd="2" destOrd="0" presId="urn:microsoft.com/office/officeart/2005/8/layout/radial4"/>
    <dgm:cxn modelId="{F522F139-F355-443B-B381-2BF867F6D975}" type="presParOf" srcId="{1FC2C1D5-BD62-4B4F-A4D0-CF60F40C25A1}" destId="{B8E723F0-DE9C-41A2-A8EA-8D4128E73F19}" srcOrd="3" destOrd="0" presId="urn:microsoft.com/office/officeart/2005/8/layout/radial4"/>
    <dgm:cxn modelId="{B9673C28-AA00-4397-BD7B-D51FB3F6065B}" type="presParOf" srcId="{1FC2C1D5-BD62-4B4F-A4D0-CF60F40C25A1}" destId="{9FCFED9F-12E1-4330-B190-C97D37AEDC5A}" srcOrd="4" destOrd="0" presId="urn:microsoft.com/office/officeart/2005/8/layout/radial4"/>
    <dgm:cxn modelId="{4ABAC1FD-42EB-4B81-A5ED-12BC7E14E6D2}" type="presParOf" srcId="{1FC2C1D5-BD62-4B4F-A4D0-CF60F40C25A1}" destId="{6946AD8D-B094-4433-B085-9AFBBB58CB8B}" srcOrd="5" destOrd="0" presId="urn:microsoft.com/office/officeart/2005/8/layout/radial4"/>
    <dgm:cxn modelId="{9D8E521D-C197-40C7-ABE8-489EFEDB7E19}" type="presParOf" srcId="{1FC2C1D5-BD62-4B4F-A4D0-CF60F40C25A1}" destId="{A8D3FC95-3370-4789-971D-B7BB4D0B303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D19DDF2-5FA6-40B6-BB57-4D85D8104F7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687C38-EC4A-457A-9569-F3943C2CAA6D}">
      <dgm:prSet phldrT="[Text]"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</a:rPr>
            <a:t>С УЧЕТОМ НАЦИОНАЛЬНОГО ЗАКОНОДАТЕЛЬСТВА И СТРАТЕГИЙ, ПРОГРАММ</a:t>
          </a:r>
          <a:r>
            <a:rPr lang="ru-RU" sz="1400" dirty="0"/>
            <a:t> </a:t>
          </a:r>
          <a:endParaRPr lang="en-US" sz="1400" dirty="0"/>
        </a:p>
      </dgm:t>
    </dgm:pt>
    <dgm:pt modelId="{1DFC6A7D-587F-4F90-83D4-1333E4960661}" type="parTrans" cxnId="{28FE1575-6D77-40D6-97E9-E9A7A46325BE}">
      <dgm:prSet/>
      <dgm:spPr/>
      <dgm:t>
        <a:bodyPr/>
        <a:lstStyle/>
        <a:p>
          <a:endParaRPr lang="en-US" sz="2400"/>
        </a:p>
      </dgm:t>
    </dgm:pt>
    <dgm:pt modelId="{DCD7C4E4-5C86-455D-93EE-B52412EC7EB4}" type="sibTrans" cxnId="{28FE1575-6D77-40D6-97E9-E9A7A46325BE}">
      <dgm:prSet/>
      <dgm:spPr/>
      <dgm:t>
        <a:bodyPr/>
        <a:lstStyle/>
        <a:p>
          <a:endParaRPr lang="en-US" sz="2400"/>
        </a:p>
      </dgm:t>
    </dgm:pt>
    <dgm:pt modelId="{299D7074-439D-4FF6-AB67-9312FDD9FEEE}">
      <dgm:prSet phldrT="[Text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Тезисы из выступлений президента </a:t>
          </a:r>
          <a:endParaRPr lang="en-US" sz="2000" dirty="0">
            <a:solidFill>
              <a:schemeClr val="tx1"/>
            </a:solidFill>
          </a:endParaRPr>
        </a:p>
      </dgm:t>
    </dgm:pt>
    <dgm:pt modelId="{6526606D-A1F6-4DE3-BEBB-236B8DD41CD9}" type="parTrans" cxnId="{F39AE4FC-A87A-4448-A26C-2E823271EC78}">
      <dgm:prSet/>
      <dgm:spPr/>
      <dgm:t>
        <a:bodyPr/>
        <a:lstStyle/>
        <a:p>
          <a:endParaRPr lang="en-US" sz="2400"/>
        </a:p>
      </dgm:t>
    </dgm:pt>
    <dgm:pt modelId="{E6F23D35-FF0C-4239-94A5-599267048375}" type="sibTrans" cxnId="{F39AE4FC-A87A-4448-A26C-2E823271EC78}">
      <dgm:prSet/>
      <dgm:spPr/>
      <dgm:t>
        <a:bodyPr/>
        <a:lstStyle/>
        <a:p>
          <a:endParaRPr lang="en-US" sz="2400"/>
        </a:p>
      </dgm:t>
    </dgm:pt>
    <dgm:pt modelId="{26AD55DA-66C8-4378-88C3-B0050D37477C}">
      <dgm:prSet phldrT="[Text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Есть нормы в действующем законодательстве </a:t>
          </a:r>
          <a:endParaRPr lang="en-US" sz="2000" dirty="0">
            <a:solidFill>
              <a:schemeClr val="tx1"/>
            </a:solidFill>
          </a:endParaRPr>
        </a:p>
      </dgm:t>
    </dgm:pt>
    <dgm:pt modelId="{B1297991-E971-483D-8D45-D33321A7D172}" type="parTrans" cxnId="{43853B61-E932-4EF5-9D88-F34CE21CC724}">
      <dgm:prSet/>
      <dgm:spPr/>
      <dgm:t>
        <a:bodyPr/>
        <a:lstStyle/>
        <a:p>
          <a:endParaRPr lang="en-US" sz="2400"/>
        </a:p>
      </dgm:t>
    </dgm:pt>
    <dgm:pt modelId="{3835BF53-63CD-4C84-9C77-DE9EC87C3DF0}" type="sibTrans" cxnId="{43853B61-E932-4EF5-9D88-F34CE21CC724}">
      <dgm:prSet/>
      <dgm:spPr/>
      <dgm:t>
        <a:bodyPr/>
        <a:lstStyle/>
        <a:p>
          <a:endParaRPr lang="en-US" sz="2400"/>
        </a:p>
      </dgm:t>
    </dgm:pt>
    <dgm:pt modelId="{121E573C-F6AD-4EAB-90C5-14C26A9A1A47}">
      <dgm:prSet phldrT="[Text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</a:rPr>
            <a:t>Отражены в национальных программах и стратегиях</a:t>
          </a:r>
          <a:endParaRPr lang="en-US" sz="2000" dirty="0">
            <a:solidFill>
              <a:schemeClr val="tx1"/>
            </a:solidFill>
          </a:endParaRPr>
        </a:p>
      </dgm:t>
    </dgm:pt>
    <dgm:pt modelId="{92ED5E29-2DBE-420F-9AA7-E10B524BE9C4}" type="parTrans" cxnId="{0AECCACA-0517-445E-B67B-E456F6D1A75C}">
      <dgm:prSet/>
      <dgm:spPr/>
      <dgm:t>
        <a:bodyPr/>
        <a:lstStyle/>
        <a:p>
          <a:endParaRPr lang="en-US" sz="2400"/>
        </a:p>
      </dgm:t>
    </dgm:pt>
    <dgm:pt modelId="{654A0B35-70F3-45BF-9555-56E8B1626323}" type="sibTrans" cxnId="{0AECCACA-0517-445E-B67B-E456F6D1A75C}">
      <dgm:prSet/>
      <dgm:spPr/>
      <dgm:t>
        <a:bodyPr/>
        <a:lstStyle/>
        <a:p>
          <a:endParaRPr lang="en-US" sz="2400"/>
        </a:p>
      </dgm:t>
    </dgm:pt>
    <dgm:pt modelId="{1FC2C1D5-BD62-4B4F-A4D0-CF60F40C25A1}" type="pres">
      <dgm:prSet presAssocID="{DD19DDF2-5FA6-40B6-BB57-4D85D8104F7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0787B-91B0-4985-B370-1F49CDC83C23}" type="pres">
      <dgm:prSet presAssocID="{B2687C38-EC4A-457A-9569-F3943C2CAA6D}" presName="centerShape" presStyleLbl="node0" presStyleIdx="0" presStyleCnt="1"/>
      <dgm:spPr/>
      <dgm:t>
        <a:bodyPr/>
        <a:lstStyle/>
        <a:p>
          <a:endParaRPr lang="ru-RU"/>
        </a:p>
      </dgm:t>
    </dgm:pt>
    <dgm:pt modelId="{D2C4B68A-8881-419E-BC0D-1722072941CA}" type="pres">
      <dgm:prSet presAssocID="{6526606D-A1F6-4DE3-BEBB-236B8DD41CD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3C773C0B-594A-4C6F-B529-962A5A297DE7}" type="pres">
      <dgm:prSet presAssocID="{299D7074-439D-4FF6-AB67-9312FDD9FEE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723F0-DE9C-41A2-A8EA-8D4128E73F19}" type="pres">
      <dgm:prSet presAssocID="{B1297991-E971-483D-8D45-D33321A7D172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9FCFED9F-12E1-4330-B190-C97D37AEDC5A}" type="pres">
      <dgm:prSet presAssocID="{26AD55DA-66C8-4378-88C3-B0050D37477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6AD8D-B094-4433-B085-9AFBBB58CB8B}" type="pres">
      <dgm:prSet presAssocID="{92ED5E29-2DBE-420F-9AA7-E10B524BE9C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A8D3FC95-3370-4789-971D-B7BB4D0B3039}" type="pres">
      <dgm:prSet presAssocID="{121E573C-F6AD-4EAB-90C5-14C26A9A1A4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E4B92C-7B69-4CCF-89FB-3F58AB3A1226}" type="presOf" srcId="{121E573C-F6AD-4EAB-90C5-14C26A9A1A47}" destId="{A8D3FC95-3370-4789-971D-B7BB4D0B3039}" srcOrd="0" destOrd="0" presId="urn:microsoft.com/office/officeart/2005/8/layout/radial4"/>
    <dgm:cxn modelId="{F6C05883-8186-45D7-A351-7163D82BB16F}" type="presOf" srcId="{299D7074-439D-4FF6-AB67-9312FDD9FEEE}" destId="{3C773C0B-594A-4C6F-B529-962A5A297DE7}" srcOrd="0" destOrd="0" presId="urn:microsoft.com/office/officeart/2005/8/layout/radial4"/>
    <dgm:cxn modelId="{FAE62FC1-6E55-4EEC-9F28-E13EF1B7E17D}" type="presOf" srcId="{92ED5E29-2DBE-420F-9AA7-E10B524BE9C4}" destId="{6946AD8D-B094-4433-B085-9AFBBB58CB8B}" srcOrd="0" destOrd="0" presId="urn:microsoft.com/office/officeart/2005/8/layout/radial4"/>
    <dgm:cxn modelId="{2BE450A1-38DE-4FCF-B428-49BDF12D108E}" type="presOf" srcId="{B2687C38-EC4A-457A-9569-F3943C2CAA6D}" destId="{0CA0787B-91B0-4985-B370-1F49CDC83C23}" srcOrd="0" destOrd="0" presId="urn:microsoft.com/office/officeart/2005/8/layout/radial4"/>
    <dgm:cxn modelId="{A7AC9665-31EB-4261-B913-66DFA9F4352B}" type="presOf" srcId="{6526606D-A1F6-4DE3-BEBB-236B8DD41CD9}" destId="{D2C4B68A-8881-419E-BC0D-1722072941CA}" srcOrd="0" destOrd="0" presId="urn:microsoft.com/office/officeart/2005/8/layout/radial4"/>
    <dgm:cxn modelId="{55A82914-77AF-424B-BF0A-064C43469641}" type="presOf" srcId="{26AD55DA-66C8-4378-88C3-B0050D37477C}" destId="{9FCFED9F-12E1-4330-B190-C97D37AEDC5A}" srcOrd="0" destOrd="0" presId="urn:microsoft.com/office/officeart/2005/8/layout/radial4"/>
    <dgm:cxn modelId="{F39AE4FC-A87A-4448-A26C-2E823271EC78}" srcId="{B2687C38-EC4A-457A-9569-F3943C2CAA6D}" destId="{299D7074-439D-4FF6-AB67-9312FDD9FEEE}" srcOrd="0" destOrd="0" parTransId="{6526606D-A1F6-4DE3-BEBB-236B8DD41CD9}" sibTransId="{E6F23D35-FF0C-4239-94A5-599267048375}"/>
    <dgm:cxn modelId="{0AECCACA-0517-445E-B67B-E456F6D1A75C}" srcId="{B2687C38-EC4A-457A-9569-F3943C2CAA6D}" destId="{121E573C-F6AD-4EAB-90C5-14C26A9A1A47}" srcOrd="2" destOrd="0" parTransId="{92ED5E29-2DBE-420F-9AA7-E10B524BE9C4}" sibTransId="{654A0B35-70F3-45BF-9555-56E8B1626323}"/>
    <dgm:cxn modelId="{43853B61-E932-4EF5-9D88-F34CE21CC724}" srcId="{B2687C38-EC4A-457A-9569-F3943C2CAA6D}" destId="{26AD55DA-66C8-4378-88C3-B0050D37477C}" srcOrd="1" destOrd="0" parTransId="{B1297991-E971-483D-8D45-D33321A7D172}" sibTransId="{3835BF53-63CD-4C84-9C77-DE9EC87C3DF0}"/>
    <dgm:cxn modelId="{B2250919-3270-4678-9E68-74B637EA418A}" type="presOf" srcId="{B1297991-E971-483D-8D45-D33321A7D172}" destId="{B8E723F0-DE9C-41A2-A8EA-8D4128E73F19}" srcOrd="0" destOrd="0" presId="urn:microsoft.com/office/officeart/2005/8/layout/radial4"/>
    <dgm:cxn modelId="{15FBD051-60D4-4D9B-A26A-7F8BB2562EA0}" type="presOf" srcId="{DD19DDF2-5FA6-40B6-BB57-4D85D8104F78}" destId="{1FC2C1D5-BD62-4B4F-A4D0-CF60F40C25A1}" srcOrd="0" destOrd="0" presId="urn:microsoft.com/office/officeart/2005/8/layout/radial4"/>
    <dgm:cxn modelId="{28FE1575-6D77-40D6-97E9-E9A7A46325BE}" srcId="{DD19DDF2-5FA6-40B6-BB57-4D85D8104F78}" destId="{B2687C38-EC4A-457A-9569-F3943C2CAA6D}" srcOrd="0" destOrd="0" parTransId="{1DFC6A7D-587F-4F90-83D4-1333E4960661}" sibTransId="{DCD7C4E4-5C86-455D-93EE-B52412EC7EB4}"/>
    <dgm:cxn modelId="{8209AC4E-A1D2-4820-8D22-E9A7573042BD}" type="presParOf" srcId="{1FC2C1D5-BD62-4B4F-A4D0-CF60F40C25A1}" destId="{0CA0787B-91B0-4985-B370-1F49CDC83C23}" srcOrd="0" destOrd="0" presId="urn:microsoft.com/office/officeart/2005/8/layout/radial4"/>
    <dgm:cxn modelId="{396F850C-87E4-4FC2-97C7-4C002EFEAC4B}" type="presParOf" srcId="{1FC2C1D5-BD62-4B4F-A4D0-CF60F40C25A1}" destId="{D2C4B68A-8881-419E-BC0D-1722072941CA}" srcOrd="1" destOrd="0" presId="urn:microsoft.com/office/officeart/2005/8/layout/radial4"/>
    <dgm:cxn modelId="{5896A9A8-EA95-4291-BD36-4879C7C5FAB1}" type="presParOf" srcId="{1FC2C1D5-BD62-4B4F-A4D0-CF60F40C25A1}" destId="{3C773C0B-594A-4C6F-B529-962A5A297DE7}" srcOrd="2" destOrd="0" presId="urn:microsoft.com/office/officeart/2005/8/layout/radial4"/>
    <dgm:cxn modelId="{F522F139-F355-443B-B381-2BF867F6D975}" type="presParOf" srcId="{1FC2C1D5-BD62-4B4F-A4D0-CF60F40C25A1}" destId="{B8E723F0-DE9C-41A2-A8EA-8D4128E73F19}" srcOrd="3" destOrd="0" presId="urn:microsoft.com/office/officeart/2005/8/layout/radial4"/>
    <dgm:cxn modelId="{B9673C28-AA00-4397-BD7B-D51FB3F6065B}" type="presParOf" srcId="{1FC2C1D5-BD62-4B4F-A4D0-CF60F40C25A1}" destId="{9FCFED9F-12E1-4330-B190-C97D37AEDC5A}" srcOrd="4" destOrd="0" presId="urn:microsoft.com/office/officeart/2005/8/layout/radial4"/>
    <dgm:cxn modelId="{4ABAC1FD-42EB-4B81-A5ED-12BC7E14E6D2}" type="presParOf" srcId="{1FC2C1D5-BD62-4B4F-A4D0-CF60F40C25A1}" destId="{6946AD8D-B094-4433-B085-9AFBBB58CB8B}" srcOrd="5" destOrd="0" presId="urn:microsoft.com/office/officeart/2005/8/layout/radial4"/>
    <dgm:cxn modelId="{9D8E521D-C197-40C7-ABE8-489EFEDB7E19}" type="presParOf" srcId="{1FC2C1D5-BD62-4B4F-A4D0-CF60F40C25A1}" destId="{A8D3FC95-3370-4789-971D-B7BB4D0B303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D19DDF2-5FA6-40B6-BB57-4D85D8104F7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687C38-EC4A-457A-9569-F3943C2CAA6D}">
      <dgm:prSet phldrT="[Text]" custT="1"/>
      <dgm:spPr/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Рузмарра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аст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/>
        </a:p>
      </dgm:t>
    </dgm:pt>
    <dgm:pt modelId="{1DFC6A7D-587F-4F90-83D4-1333E4960661}" type="parTrans" cxnId="{28FE1575-6D77-40D6-97E9-E9A7A46325BE}">
      <dgm:prSet/>
      <dgm:spPr/>
      <dgm:t>
        <a:bodyPr/>
        <a:lstStyle/>
        <a:p>
          <a:endParaRPr lang="en-US" sz="2000"/>
        </a:p>
      </dgm:t>
    </dgm:pt>
    <dgm:pt modelId="{DCD7C4E4-5C86-455D-93EE-B52412EC7EB4}" type="sibTrans" cxnId="{28FE1575-6D77-40D6-97E9-E9A7A46325BE}">
      <dgm:prSet/>
      <dgm:spPr/>
      <dgm:t>
        <a:bodyPr/>
        <a:lstStyle/>
        <a:p>
          <a:endParaRPr lang="en-US" sz="2000"/>
        </a:p>
      </dgm:t>
    </dgm:pt>
    <dgm:pt modelId="{299D7074-439D-4FF6-AB67-9312FDD9FEEE}">
      <dgm:prSet phldrT="[Text]" custT="1"/>
      <dgm:spPr/>
      <dgm:t>
        <a:bodyPr/>
        <a:lstStyle/>
        <a:p>
          <a:r>
            <a:rPr lang="ru-RU" sz="2400" dirty="0" err="1" smtClean="0">
              <a:solidFill>
                <a:schemeClr val="tx1"/>
              </a:solidFill>
            </a:rPr>
            <a:t>Масоили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дурустро</a:t>
          </a:r>
          <a:r>
            <a:rPr lang="ru-RU" sz="2400" dirty="0" smtClean="0">
              <a:solidFill>
                <a:schemeClr val="tx1"/>
              </a:solidFill>
            </a:rPr>
            <a:t> ба </a:t>
          </a:r>
          <a:r>
            <a:rPr lang="ru-RU" sz="2400" dirty="0" err="1" smtClean="0">
              <a:solidFill>
                <a:schemeClr val="tx1"/>
              </a:solidFill>
            </a:rPr>
            <a:t>миён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мегузорад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6526606D-A1F6-4DE3-BEBB-236B8DD41CD9}" type="parTrans" cxnId="{F39AE4FC-A87A-4448-A26C-2E823271EC78}">
      <dgm:prSet/>
      <dgm:spPr/>
      <dgm:t>
        <a:bodyPr/>
        <a:lstStyle/>
        <a:p>
          <a:endParaRPr lang="en-US" sz="2000"/>
        </a:p>
      </dgm:t>
    </dgm:pt>
    <dgm:pt modelId="{E6F23D35-FF0C-4239-94A5-599267048375}" type="sibTrans" cxnId="{F39AE4FC-A87A-4448-A26C-2E823271EC78}">
      <dgm:prSet/>
      <dgm:spPr/>
      <dgm:t>
        <a:bodyPr/>
        <a:lstStyle/>
        <a:p>
          <a:endParaRPr lang="en-US" sz="2000"/>
        </a:p>
      </dgm:t>
    </dgm:pt>
    <dgm:pt modelId="{26AD55DA-66C8-4378-88C3-B0050D37477C}">
      <dgm:prSet phldrT="[Text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Бар </a:t>
          </a:r>
          <a:r>
            <a:rPr lang="ru-RU" sz="2400" dirty="0" err="1" smtClean="0">
              <a:solidFill>
                <a:schemeClr val="tx1"/>
              </a:solidFill>
            </a:rPr>
            <a:t>асоси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арзёбии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ниёзҳо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талабот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аст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B1297991-E971-483D-8D45-D33321A7D172}" type="parTrans" cxnId="{43853B61-E932-4EF5-9D88-F34CE21CC724}">
      <dgm:prSet/>
      <dgm:spPr/>
      <dgm:t>
        <a:bodyPr/>
        <a:lstStyle/>
        <a:p>
          <a:endParaRPr lang="en-US" sz="2000"/>
        </a:p>
      </dgm:t>
    </dgm:pt>
    <dgm:pt modelId="{3835BF53-63CD-4C84-9C77-DE9EC87C3DF0}" type="sibTrans" cxnId="{43853B61-E932-4EF5-9D88-F34CE21CC724}">
      <dgm:prSet/>
      <dgm:spPr/>
      <dgm:t>
        <a:bodyPr/>
        <a:lstStyle/>
        <a:p>
          <a:endParaRPr lang="en-US" sz="2000"/>
        </a:p>
      </dgm:t>
    </dgm:pt>
    <dgm:pt modelId="{121E573C-F6AD-4EAB-90C5-14C26A9A1A47}">
      <dgm:prSet phldrT="[Text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Дар </a:t>
          </a:r>
          <a:r>
            <a:rPr lang="ru-RU" sz="2400" dirty="0" err="1" smtClean="0">
              <a:solidFill>
                <a:schemeClr val="tx1"/>
              </a:solidFill>
            </a:rPr>
            <a:t>расонаҳо</a:t>
          </a:r>
          <a:r>
            <a:rPr lang="ru-RU" sz="2400" dirty="0" smtClean="0">
              <a:solidFill>
                <a:schemeClr val="tx1"/>
              </a:solidFill>
            </a:rPr>
            <a:t>, дар </a:t>
          </a:r>
          <a:r>
            <a:rPr lang="ru-RU" sz="2400" dirty="0" err="1" smtClean="0">
              <a:solidFill>
                <a:schemeClr val="tx1"/>
              </a:solidFill>
            </a:rPr>
            <a:t>ҷомеа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ва</a:t>
          </a:r>
          <a:r>
            <a:rPr lang="ru-RU" sz="2400" dirty="0" smtClean="0">
              <a:solidFill>
                <a:schemeClr val="tx1"/>
              </a:solidFill>
            </a:rPr>
            <a:t> аз </a:t>
          </a:r>
          <a:r>
            <a:rPr lang="ru-RU" sz="2400" dirty="0" err="1" smtClean="0">
              <a:solidFill>
                <a:schemeClr val="tx1"/>
              </a:solidFill>
            </a:rPr>
            <a:t>ҷониби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ҳукуматҳо</a:t>
          </a:r>
          <a:r>
            <a:rPr lang="ru-RU" sz="2400" dirty="0" smtClean="0">
              <a:solidFill>
                <a:schemeClr val="tx1"/>
              </a:solidFill>
            </a:rPr>
            <a:t> ба таври </a:t>
          </a:r>
          <a:r>
            <a:rPr lang="ru-RU" sz="2400" dirty="0" err="1" smtClean="0">
              <a:solidFill>
                <a:schemeClr val="tx1"/>
              </a:solidFill>
            </a:rPr>
            <a:t>васеъ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муҳокима</a:t>
          </a:r>
          <a:r>
            <a:rPr lang="ru-RU" sz="2400" dirty="0" smtClean="0">
              <a:solidFill>
                <a:schemeClr val="tx1"/>
              </a:solidFill>
            </a:rPr>
            <a:t>  </a:t>
          </a:r>
          <a:r>
            <a:rPr lang="ru-RU" sz="2400" dirty="0" err="1" smtClean="0">
              <a:solidFill>
                <a:schemeClr val="tx1"/>
              </a:solidFill>
            </a:rPr>
            <a:t>мешавад</a:t>
          </a:r>
          <a:r>
            <a:rPr lang="ru-RU" sz="2400" dirty="0" smtClean="0">
              <a:solidFill>
                <a:schemeClr val="tx1"/>
              </a:solidFill>
            </a:rPr>
            <a:t>  </a:t>
          </a:r>
          <a:endParaRPr lang="en-US" sz="2400" dirty="0">
            <a:solidFill>
              <a:schemeClr val="tx1"/>
            </a:solidFill>
          </a:endParaRPr>
        </a:p>
      </dgm:t>
    </dgm:pt>
    <dgm:pt modelId="{92ED5E29-2DBE-420F-9AA7-E10B524BE9C4}" type="parTrans" cxnId="{0AECCACA-0517-445E-B67B-E456F6D1A75C}">
      <dgm:prSet/>
      <dgm:spPr/>
      <dgm:t>
        <a:bodyPr/>
        <a:lstStyle/>
        <a:p>
          <a:endParaRPr lang="en-US" sz="2000"/>
        </a:p>
      </dgm:t>
    </dgm:pt>
    <dgm:pt modelId="{654A0B35-70F3-45BF-9555-56E8B1626323}" type="sibTrans" cxnId="{0AECCACA-0517-445E-B67B-E456F6D1A75C}">
      <dgm:prSet/>
      <dgm:spPr/>
      <dgm:t>
        <a:bodyPr/>
        <a:lstStyle/>
        <a:p>
          <a:endParaRPr lang="en-US" sz="2000"/>
        </a:p>
      </dgm:t>
    </dgm:pt>
    <dgm:pt modelId="{1FC2C1D5-BD62-4B4F-A4D0-CF60F40C25A1}" type="pres">
      <dgm:prSet presAssocID="{DD19DDF2-5FA6-40B6-BB57-4D85D8104F7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0787B-91B0-4985-B370-1F49CDC83C23}" type="pres">
      <dgm:prSet presAssocID="{B2687C38-EC4A-457A-9569-F3943C2CAA6D}" presName="centerShape" presStyleLbl="node0" presStyleIdx="0" presStyleCnt="1"/>
      <dgm:spPr/>
      <dgm:t>
        <a:bodyPr/>
        <a:lstStyle/>
        <a:p>
          <a:endParaRPr lang="ru-RU"/>
        </a:p>
      </dgm:t>
    </dgm:pt>
    <dgm:pt modelId="{D2C4B68A-8881-419E-BC0D-1722072941CA}" type="pres">
      <dgm:prSet presAssocID="{6526606D-A1F6-4DE3-BEBB-236B8DD41CD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3C773C0B-594A-4C6F-B529-962A5A297DE7}" type="pres">
      <dgm:prSet presAssocID="{299D7074-439D-4FF6-AB67-9312FDD9FEE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723F0-DE9C-41A2-A8EA-8D4128E73F19}" type="pres">
      <dgm:prSet presAssocID="{B1297991-E971-483D-8D45-D33321A7D172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9FCFED9F-12E1-4330-B190-C97D37AEDC5A}" type="pres">
      <dgm:prSet presAssocID="{26AD55DA-66C8-4378-88C3-B0050D37477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6AD8D-B094-4433-B085-9AFBBB58CB8B}" type="pres">
      <dgm:prSet presAssocID="{92ED5E29-2DBE-420F-9AA7-E10B524BE9C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A8D3FC95-3370-4789-971D-B7BB4D0B3039}" type="pres">
      <dgm:prSet presAssocID="{121E573C-F6AD-4EAB-90C5-14C26A9A1A47}" presName="node" presStyleLbl="node1" presStyleIdx="2" presStyleCnt="3" custScaleY="1385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E4B92C-7B69-4CCF-89FB-3F58AB3A1226}" type="presOf" srcId="{121E573C-F6AD-4EAB-90C5-14C26A9A1A47}" destId="{A8D3FC95-3370-4789-971D-B7BB4D0B3039}" srcOrd="0" destOrd="0" presId="urn:microsoft.com/office/officeart/2005/8/layout/radial4"/>
    <dgm:cxn modelId="{F6C05883-8186-45D7-A351-7163D82BB16F}" type="presOf" srcId="{299D7074-439D-4FF6-AB67-9312FDD9FEEE}" destId="{3C773C0B-594A-4C6F-B529-962A5A297DE7}" srcOrd="0" destOrd="0" presId="urn:microsoft.com/office/officeart/2005/8/layout/radial4"/>
    <dgm:cxn modelId="{FAE62FC1-6E55-4EEC-9F28-E13EF1B7E17D}" type="presOf" srcId="{92ED5E29-2DBE-420F-9AA7-E10B524BE9C4}" destId="{6946AD8D-B094-4433-B085-9AFBBB58CB8B}" srcOrd="0" destOrd="0" presId="urn:microsoft.com/office/officeart/2005/8/layout/radial4"/>
    <dgm:cxn modelId="{2BE450A1-38DE-4FCF-B428-49BDF12D108E}" type="presOf" srcId="{B2687C38-EC4A-457A-9569-F3943C2CAA6D}" destId="{0CA0787B-91B0-4985-B370-1F49CDC83C23}" srcOrd="0" destOrd="0" presId="urn:microsoft.com/office/officeart/2005/8/layout/radial4"/>
    <dgm:cxn modelId="{A7AC9665-31EB-4261-B913-66DFA9F4352B}" type="presOf" srcId="{6526606D-A1F6-4DE3-BEBB-236B8DD41CD9}" destId="{D2C4B68A-8881-419E-BC0D-1722072941CA}" srcOrd="0" destOrd="0" presId="urn:microsoft.com/office/officeart/2005/8/layout/radial4"/>
    <dgm:cxn modelId="{55A82914-77AF-424B-BF0A-064C43469641}" type="presOf" srcId="{26AD55DA-66C8-4378-88C3-B0050D37477C}" destId="{9FCFED9F-12E1-4330-B190-C97D37AEDC5A}" srcOrd="0" destOrd="0" presId="urn:microsoft.com/office/officeart/2005/8/layout/radial4"/>
    <dgm:cxn modelId="{F39AE4FC-A87A-4448-A26C-2E823271EC78}" srcId="{B2687C38-EC4A-457A-9569-F3943C2CAA6D}" destId="{299D7074-439D-4FF6-AB67-9312FDD9FEEE}" srcOrd="0" destOrd="0" parTransId="{6526606D-A1F6-4DE3-BEBB-236B8DD41CD9}" sibTransId="{E6F23D35-FF0C-4239-94A5-599267048375}"/>
    <dgm:cxn modelId="{0AECCACA-0517-445E-B67B-E456F6D1A75C}" srcId="{B2687C38-EC4A-457A-9569-F3943C2CAA6D}" destId="{121E573C-F6AD-4EAB-90C5-14C26A9A1A47}" srcOrd="2" destOrd="0" parTransId="{92ED5E29-2DBE-420F-9AA7-E10B524BE9C4}" sibTransId="{654A0B35-70F3-45BF-9555-56E8B1626323}"/>
    <dgm:cxn modelId="{43853B61-E932-4EF5-9D88-F34CE21CC724}" srcId="{B2687C38-EC4A-457A-9569-F3943C2CAA6D}" destId="{26AD55DA-66C8-4378-88C3-B0050D37477C}" srcOrd="1" destOrd="0" parTransId="{B1297991-E971-483D-8D45-D33321A7D172}" sibTransId="{3835BF53-63CD-4C84-9C77-DE9EC87C3DF0}"/>
    <dgm:cxn modelId="{B2250919-3270-4678-9E68-74B637EA418A}" type="presOf" srcId="{B1297991-E971-483D-8D45-D33321A7D172}" destId="{B8E723F0-DE9C-41A2-A8EA-8D4128E73F19}" srcOrd="0" destOrd="0" presId="urn:microsoft.com/office/officeart/2005/8/layout/radial4"/>
    <dgm:cxn modelId="{15FBD051-60D4-4D9B-A26A-7F8BB2562EA0}" type="presOf" srcId="{DD19DDF2-5FA6-40B6-BB57-4D85D8104F78}" destId="{1FC2C1D5-BD62-4B4F-A4D0-CF60F40C25A1}" srcOrd="0" destOrd="0" presId="urn:microsoft.com/office/officeart/2005/8/layout/radial4"/>
    <dgm:cxn modelId="{28FE1575-6D77-40D6-97E9-E9A7A46325BE}" srcId="{DD19DDF2-5FA6-40B6-BB57-4D85D8104F78}" destId="{B2687C38-EC4A-457A-9569-F3943C2CAA6D}" srcOrd="0" destOrd="0" parTransId="{1DFC6A7D-587F-4F90-83D4-1333E4960661}" sibTransId="{DCD7C4E4-5C86-455D-93EE-B52412EC7EB4}"/>
    <dgm:cxn modelId="{8209AC4E-A1D2-4820-8D22-E9A7573042BD}" type="presParOf" srcId="{1FC2C1D5-BD62-4B4F-A4D0-CF60F40C25A1}" destId="{0CA0787B-91B0-4985-B370-1F49CDC83C23}" srcOrd="0" destOrd="0" presId="urn:microsoft.com/office/officeart/2005/8/layout/radial4"/>
    <dgm:cxn modelId="{396F850C-87E4-4FC2-97C7-4C002EFEAC4B}" type="presParOf" srcId="{1FC2C1D5-BD62-4B4F-A4D0-CF60F40C25A1}" destId="{D2C4B68A-8881-419E-BC0D-1722072941CA}" srcOrd="1" destOrd="0" presId="urn:microsoft.com/office/officeart/2005/8/layout/radial4"/>
    <dgm:cxn modelId="{5896A9A8-EA95-4291-BD36-4879C7C5FAB1}" type="presParOf" srcId="{1FC2C1D5-BD62-4B4F-A4D0-CF60F40C25A1}" destId="{3C773C0B-594A-4C6F-B529-962A5A297DE7}" srcOrd="2" destOrd="0" presId="urn:microsoft.com/office/officeart/2005/8/layout/radial4"/>
    <dgm:cxn modelId="{F522F139-F355-443B-B381-2BF867F6D975}" type="presParOf" srcId="{1FC2C1D5-BD62-4B4F-A4D0-CF60F40C25A1}" destId="{B8E723F0-DE9C-41A2-A8EA-8D4128E73F19}" srcOrd="3" destOrd="0" presId="urn:microsoft.com/office/officeart/2005/8/layout/radial4"/>
    <dgm:cxn modelId="{B9673C28-AA00-4397-BD7B-D51FB3F6065B}" type="presParOf" srcId="{1FC2C1D5-BD62-4B4F-A4D0-CF60F40C25A1}" destId="{9FCFED9F-12E1-4330-B190-C97D37AEDC5A}" srcOrd="4" destOrd="0" presId="urn:microsoft.com/office/officeart/2005/8/layout/radial4"/>
    <dgm:cxn modelId="{4ABAC1FD-42EB-4B81-A5ED-12BC7E14E6D2}" type="presParOf" srcId="{1FC2C1D5-BD62-4B4F-A4D0-CF60F40C25A1}" destId="{6946AD8D-B094-4433-B085-9AFBBB58CB8B}" srcOrd="5" destOrd="0" presId="urn:microsoft.com/office/officeart/2005/8/layout/radial4"/>
    <dgm:cxn modelId="{9D8E521D-C197-40C7-ABE8-489EFEDB7E19}" type="presParOf" srcId="{1FC2C1D5-BD62-4B4F-A4D0-CF60F40C25A1}" destId="{A8D3FC95-3370-4789-971D-B7BB4D0B303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376EE0-2FEE-421E-A22A-48142F6AB32B}">
      <dsp:nvSpPr>
        <dsp:cNvPr id="0" name=""/>
        <dsp:cNvSpPr/>
      </dsp:nvSpPr>
      <dsp:spPr>
        <a:xfrm rot="16200000">
          <a:off x="2255" y="308"/>
          <a:ext cx="4370585" cy="437294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25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47000"/>
                <a:satMod val="2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25000"/>
                <a:satMod val="30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Таҳлили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буҷет</a:t>
          </a:r>
          <a:r>
            <a:rPr lang="en-US" sz="2500" kern="1200" dirty="0" smtClean="0"/>
            <a:t> </a:t>
          </a:r>
          <a:r>
            <a:rPr lang="ru-RU" sz="2500" kern="1200" dirty="0" smtClean="0"/>
            <a:t>(</a:t>
          </a:r>
          <a:r>
            <a:rPr lang="ru-RU" sz="2500" kern="1200" dirty="0" err="1" smtClean="0"/>
            <a:t>тадқиқот</a:t>
          </a:r>
          <a:r>
            <a:rPr lang="ru-RU" sz="2500" kern="1200" dirty="0" smtClean="0"/>
            <a:t> ва </a:t>
          </a:r>
          <a:r>
            <a:rPr lang="ru-RU" sz="2500" kern="1200" dirty="0" smtClean="0"/>
            <a:t>мониторинг) </a:t>
          </a:r>
          <a:endParaRPr lang="en-US" sz="2500" kern="1200" dirty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(budget analyses)</a:t>
          </a:r>
        </a:p>
      </dsp:txBody>
      <dsp:txXfrm rot="5400000">
        <a:off x="1075" y="1094134"/>
        <a:ext cx="3608094" cy="2185293"/>
      </dsp:txXfrm>
    </dsp:sp>
    <dsp:sp modelId="{C4A103DB-E6C8-442D-A49C-9D63C32401F0}">
      <dsp:nvSpPr>
        <dsp:cNvPr id="0" name=""/>
        <dsp:cNvSpPr/>
      </dsp:nvSpPr>
      <dsp:spPr>
        <a:xfrm rot="5400000">
          <a:off x="5787158" y="1488"/>
          <a:ext cx="4370585" cy="437058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674214"/>
                <a:satOff val="-26549"/>
                <a:lumOff val="12941"/>
                <a:alphaOff val="0"/>
                <a:tint val="60000"/>
                <a:satMod val="250000"/>
              </a:schemeClr>
            </a:gs>
            <a:gs pos="35000">
              <a:schemeClr val="accent3">
                <a:hueOff val="674214"/>
                <a:satOff val="-26549"/>
                <a:lumOff val="12941"/>
                <a:alphaOff val="0"/>
                <a:tint val="47000"/>
                <a:satMod val="275000"/>
              </a:schemeClr>
            </a:gs>
            <a:gs pos="100000">
              <a:schemeClr val="accent3">
                <a:hueOff val="674214"/>
                <a:satOff val="-26549"/>
                <a:lumOff val="12941"/>
                <a:alphaOff val="0"/>
                <a:tint val="25000"/>
                <a:satMod val="30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Иштирок</a:t>
          </a:r>
          <a:r>
            <a:rPr lang="en-US" sz="2500" kern="1200" dirty="0" smtClean="0"/>
            <a:t> </a:t>
          </a:r>
          <a:r>
            <a:rPr lang="ru-RU" sz="2500" kern="1200" dirty="0" smtClean="0"/>
            <a:t>(</a:t>
          </a:r>
          <a:r>
            <a:rPr lang="ru-RU" sz="2500" kern="1200" dirty="0" err="1" smtClean="0"/>
            <a:t>Пешбурд</a:t>
          </a:r>
          <a:r>
            <a:rPr lang="ru-RU" sz="2500" kern="1200" dirty="0" smtClean="0"/>
            <a:t>) дар </a:t>
          </a:r>
          <a:r>
            <a:rPr lang="ru-RU" sz="2500" kern="1200" dirty="0" err="1" smtClean="0"/>
            <a:t>ҷараёни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қабули</a:t>
          </a:r>
          <a:r>
            <a:rPr lang="ru-RU" sz="2500" kern="1200" dirty="0" smtClean="0"/>
            <a:t>  </a:t>
          </a:r>
          <a:r>
            <a:rPr lang="ru-RU" sz="2500" kern="1200" dirty="0" err="1" smtClean="0"/>
            <a:t>қарорҳои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буҷетӣ</a:t>
          </a:r>
          <a:r>
            <a:rPr lang="ru-RU" sz="2500" kern="1200" dirty="0" smtClean="0"/>
            <a:t> </a:t>
          </a:r>
          <a:endParaRPr lang="en-US" sz="2500" kern="1200" dirty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(public policy advocacy)</a:t>
          </a:r>
        </a:p>
      </dsp:txBody>
      <dsp:txXfrm rot="-5400000">
        <a:off x="6552010" y="1094134"/>
        <a:ext cx="3605733" cy="218529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0787B-91B0-4985-B370-1F49CDC83C23}">
      <dsp:nvSpPr>
        <dsp:cNvPr id="0" name=""/>
        <dsp:cNvSpPr/>
      </dsp:nvSpPr>
      <dsp:spPr>
        <a:xfrm>
          <a:off x="4285519" y="2605117"/>
          <a:ext cx="2187015" cy="21870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Раванди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буҷетро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инъикос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мекунад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/>
        </a:p>
      </dsp:txBody>
      <dsp:txXfrm>
        <a:off x="4605800" y="2925398"/>
        <a:ext cx="1546453" cy="1546453"/>
      </dsp:txXfrm>
    </dsp:sp>
    <dsp:sp modelId="{D2C4B68A-8881-419E-BC0D-1722072941CA}">
      <dsp:nvSpPr>
        <dsp:cNvPr id="0" name=""/>
        <dsp:cNvSpPr/>
      </dsp:nvSpPr>
      <dsp:spPr>
        <a:xfrm rot="12900000">
          <a:off x="2879858" y="2223471"/>
          <a:ext cx="1675024" cy="62329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73C0B-594A-4C6F-B529-962A5A297DE7}">
      <dsp:nvSpPr>
        <dsp:cNvPr id="0" name=""/>
        <dsp:cNvSpPr/>
      </dsp:nvSpPr>
      <dsp:spPr>
        <a:xfrm>
          <a:off x="1992488" y="1223677"/>
          <a:ext cx="2077665" cy="16621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Ба яке аз 4 </a:t>
          </a:r>
          <a:r>
            <a:rPr lang="ru-RU" sz="2000" kern="1200" dirty="0" err="1" smtClean="0">
              <a:solidFill>
                <a:schemeClr val="tx1"/>
              </a:solidFill>
            </a:rPr>
            <a:t>марҳилаи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даври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буҷетӣ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алоқаманд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2041170" y="1272359"/>
        <a:ext cx="1980301" cy="1564768"/>
      </dsp:txXfrm>
    </dsp:sp>
    <dsp:sp modelId="{B8E723F0-DE9C-41A2-A8EA-8D4128E73F19}">
      <dsp:nvSpPr>
        <dsp:cNvPr id="0" name=""/>
        <dsp:cNvSpPr/>
      </dsp:nvSpPr>
      <dsp:spPr>
        <a:xfrm rot="16200000">
          <a:off x="4541515" y="1358467"/>
          <a:ext cx="1675024" cy="62329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FED9F-12E1-4330-B190-C97D37AEDC5A}">
      <dsp:nvSpPr>
        <dsp:cNvPr id="0" name=""/>
        <dsp:cNvSpPr/>
      </dsp:nvSpPr>
      <dsp:spPr>
        <a:xfrm>
          <a:off x="4340194" y="1539"/>
          <a:ext cx="2077665" cy="1662132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Ба </a:t>
          </a:r>
          <a:r>
            <a:rPr lang="ru-RU" sz="2000" kern="1200" dirty="0" err="1" smtClean="0">
              <a:solidFill>
                <a:schemeClr val="tx1"/>
              </a:solidFill>
            </a:rPr>
            <a:t>иштирокчии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мушаххаси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даври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буҷетӣ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равона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шудааст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4388876" y="50221"/>
        <a:ext cx="1980301" cy="1564768"/>
      </dsp:txXfrm>
    </dsp:sp>
    <dsp:sp modelId="{6946AD8D-B094-4433-B085-9AFBBB58CB8B}">
      <dsp:nvSpPr>
        <dsp:cNvPr id="0" name=""/>
        <dsp:cNvSpPr/>
      </dsp:nvSpPr>
      <dsp:spPr>
        <a:xfrm rot="19500000">
          <a:off x="6203172" y="2223471"/>
          <a:ext cx="1675024" cy="62329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3FC95-3370-4789-971D-B7BB4D0B3039}">
      <dsp:nvSpPr>
        <dsp:cNvPr id="0" name=""/>
        <dsp:cNvSpPr/>
      </dsp:nvSpPr>
      <dsp:spPr>
        <a:xfrm>
          <a:off x="6687901" y="1223677"/>
          <a:ext cx="2077665" cy="1662132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Ба </a:t>
          </a:r>
          <a:r>
            <a:rPr lang="ru-RU" sz="2000" kern="1200" dirty="0" err="1" smtClean="0">
              <a:solidFill>
                <a:schemeClr val="tx1"/>
              </a:solidFill>
            </a:rPr>
            <a:t>тақвими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буҷетӣ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мувофиқат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мекунад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6736583" y="1272359"/>
        <a:ext cx="1980301" cy="1564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C1B1E-AF2E-422C-81DE-2A68FF5480A8}">
      <dsp:nvSpPr>
        <dsp:cNvPr id="0" name=""/>
        <dsp:cNvSpPr/>
      </dsp:nvSpPr>
      <dsp:spPr>
        <a:xfrm>
          <a:off x="5545282" y="2264200"/>
          <a:ext cx="3923327" cy="680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454"/>
              </a:lnTo>
              <a:lnTo>
                <a:pt x="3923327" y="340454"/>
              </a:lnTo>
              <a:lnTo>
                <a:pt x="3923327" y="680908"/>
              </a:lnTo>
            </a:path>
          </a:pathLst>
        </a:custGeom>
        <a:noFill/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78E2B-78D5-431C-A3BE-01E8420F8069}">
      <dsp:nvSpPr>
        <dsp:cNvPr id="0" name=""/>
        <dsp:cNvSpPr/>
      </dsp:nvSpPr>
      <dsp:spPr>
        <a:xfrm>
          <a:off x="5499561" y="2264200"/>
          <a:ext cx="91440" cy="680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0908"/>
              </a:lnTo>
            </a:path>
          </a:pathLst>
        </a:custGeom>
        <a:noFill/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7CC6E-4F61-4F7A-BF0F-F772EE94ED51}">
      <dsp:nvSpPr>
        <dsp:cNvPr id="0" name=""/>
        <dsp:cNvSpPr/>
      </dsp:nvSpPr>
      <dsp:spPr>
        <a:xfrm>
          <a:off x="1621954" y="2264200"/>
          <a:ext cx="3923327" cy="680908"/>
        </a:xfrm>
        <a:custGeom>
          <a:avLst/>
          <a:gdLst/>
          <a:ahLst/>
          <a:cxnLst/>
          <a:rect l="0" t="0" r="0" b="0"/>
          <a:pathLst>
            <a:path>
              <a:moveTo>
                <a:pt x="3923327" y="0"/>
              </a:moveTo>
              <a:lnTo>
                <a:pt x="3923327" y="340454"/>
              </a:lnTo>
              <a:lnTo>
                <a:pt x="0" y="340454"/>
              </a:lnTo>
              <a:lnTo>
                <a:pt x="0" y="680908"/>
              </a:lnTo>
            </a:path>
          </a:pathLst>
        </a:custGeom>
        <a:noFill/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CA674-255A-4B9C-96FD-DAA65E990B08}">
      <dsp:nvSpPr>
        <dsp:cNvPr id="0" name=""/>
        <dsp:cNvSpPr/>
      </dsp:nvSpPr>
      <dsp:spPr>
        <a:xfrm>
          <a:off x="3924072" y="642991"/>
          <a:ext cx="3242419" cy="1621209"/>
        </a:xfrm>
        <a:prstGeom prst="rect">
          <a:avLst/>
        </a:prstGeom>
        <a:solidFill>
          <a:schemeClr val="accent5">
            <a:lumMod val="50000"/>
          </a:schemeClr>
        </a:solidFill>
        <a:ln w="412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2000" kern="1200" dirty="0" smtClean="0"/>
            <a:t>Дар </a:t>
          </a:r>
          <a:r>
            <a:rPr lang="ru-RU" sz="2000" kern="1200" dirty="0" err="1" smtClean="0"/>
            <a:t>сиёсати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буҷети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амалкунанда</a:t>
          </a:r>
          <a:r>
            <a:rPr lang="ru-RU" sz="2000" kern="1200" dirty="0" smtClean="0"/>
            <a:t>  </a:t>
          </a:r>
          <a:endParaRPr lang="en-US" sz="2000" kern="1200" dirty="0"/>
        </a:p>
      </dsp:txBody>
      <dsp:txXfrm>
        <a:off x="3924072" y="642991"/>
        <a:ext cx="3242419" cy="1621209"/>
      </dsp:txXfrm>
    </dsp:sp>
    <dsp:sp modelId="{F00CAD42-D93B-4350-B49B-2BAE0130B1CC}">
      <dsp:nvSpPr>
        <dsp:cNvPr id="0" name=""/>
        <dsp:cNvSpPr/>
      </dsp:nvSpPr>
      <dsp:spPr>
        <a:xfrm>
          <a:off x="744" y="2945109"/>
          <a:ext cx="3242419" cy="1621209"/>
        </a:xfrm>
        <a:prstGeom prst="rect">
          <a:avLst/>
        </a:prstGeom>
        <a:solidFill>
          <a:schemeClr val="accent5">
            <a:lumMod val="50000"/>
          </a:schemeClr>
        </a:solidFill>
        <a:ln w="412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Таҷрибаи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хароҷот</a:t>
          </a:r>
          <a:r>
            <a:rPr lang="ru-RU" sz="2000" kern="1200" dirty="0" smtClean="0"/>
            <a:t>  (</a:t>
          </a:r>
          <a:r>
            <a:rPr lang="ru-RU" sz="2000" kern="1200" dirty="0" err="1" smtClean="0"/>
            <a:t>афзоиш</a:t>
          </a:r>
          <a:r>
            <a:rPr lang="ru-RU" sz="2000" kern="1200" dirty="0" smtClean="0"/>
            <a:t> ё </a:t>
          </a:r>
          <a:r>
            <a:rPr lang="ru-RU" sz="2000" kern="1200" dirty="0" err="1" smtClean="0"/>
            <a:t>тағйири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таҷрибаи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маблағгузории</a:t>
          </a:r>
          <a:r>
            <a:rPr lang="ru-RU" sz="2000" kern="1200" dirty="0" smtClean="0"/>
            <a:t>  ин ё он </a:t>
          </a:r>
          <a:r>
            <a:rPr lang="ru-RU" sz="2000" kern="1200" dirty="0" err="1" smtClean="0"/>
            <a:t>самти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хароҷоти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буҷет</a:t>
          </a:r>
          <a:r>
            <a:rPr lang="ru-RU" sz="2000" kern="1200" dirty="0" smtClean="0"/>
            <a:t> )</a:t>
          </a:r>
          <a:endParaRPr lang="en-US" sz="2000" kern="1200" dirty="0"/>
        </a:p>
      </dsp:txBody>
      <dsp:txXfrm>
        <a:off x="744" y="2945109"/>
        <a:ext cx="3242419" cy="1621209"/>
      </dsp:txXfrm>
    </dsp:sp>
    <dsp:sp modelId="{591FB739-1624-45A1-A5D1-B171BAE25160}">
      <dsp:nvSpPr>
        <dsp:cNvPr id="0" name=""/>
        <dsp:cNvSpPr/>
      </dsp:nvSpPr>
      <dsp:spPr>
        <a:xfrm>
          <a:off x="3924072" y="2945109"/>
          <a:ext cx="3242419" cy="1621209"/>
        </a:xfrm>
        <a:prstGeom prst="rect">
          <a:avLst/>
        </a:prstGeom>
        <a:solidFill>
          <a:schemeClr val="accent5">
            <a:lumMod val="50000"/>
          </a:schemeClr>
        </a:solidFill>
        <a:ln w="412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Тағйирот</a:t>
          </a:r>
          <a:r>
            <a:rPr lang="ru-RU" sz="2000" kern="1200" dirty="0" smtClean="0"/>
            <a:t> дар </a:t>
          </a:r>
          <a:r>
            <a:rPr lang="ru-RU" sz="2000" kern="1200" dirty="0" err="1" smtClean="0"/>
            <a:t>қонунгузорӣ</a:t>
          </a:r>
          <a:r>
            <a:rPr lang="ru-RU" sz="2000" kern="1200" dirty="0" smtClean="0"/>
            <a:t>, дар </a:t>
          </a:r>
          <a:r>
            <a:rPr lang="ru-RU" sz="2000" kern="1200" dirty="0" err="1" smtClean="0"/>
            <a:t>барномаҳои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милли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буҷетӣ</a:t>
          </a:r>
          <a:r>
            <a:rPr lang="ru-RU" sz="2000" kern="1200" dirty="0" smtClean="0"/>
            <a:t>, дар </a:t>
          </a:r>
          <a:r>
            <a:rPr lang="ru-RU" sz="2000" kern="1200" dirty="0" err="1" smtClean="0"/>
            <a:t>стратагия</a:t>
          </a:r>
          <a:r>
            <a:rPr lang="ru-RU" sz="2000" kern="1200" dirty="0" smtClean="0"/>
            <a:t>  </a:t>
          </a:r>
          <a:endParaRPr lang="en-US" sz="2000" kern="1200" dirty="0"/>
        </a:p>
      </dsp:txBody>
      <dsp:txXfrm>
        <a:off x="3924072" y="2945109"/>
        <a:ext cx="3242419" cy="1621209"/>
      </dsp:txXfrm>
    </dsp:sp>
    <dsp:sp modelId="{A3BB210F-73EA-494B-B5E5-A4630CA9B5AB}">
      <dsp:nvSpPr>
        <dsp:cNvPr id="0" name=""/>
        <dsp:cNvSpPr/>
      </dsp:nvSpPr>
      <dsp:spPr>
        <a:xfrm>
          <a:off x="7847399" y="2945109"/>
          <a:ext cx="3242419" cy="1621209"/>
        </a:xfrm>
        <a:prstGeom prst="rect">
          <a:avLst/>
        </a:prstGeom>
        <a:solidFill>
          <a:schemeClr val="accent5">
            <a:lumMod val="50000"/>
          </a:schemeClr>
        </a:solidFill>
        <a:ln w="412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Пешниҳоди</a:t>
          </a:r>
          <a:r>
            <a:rPr lang="ru-RU" sz="2000" kern="1200" dirty="0" smtClean="0"/>
            <a:t>  </a:t>
          </a:r>
          <a:r>
            <a:rPr lang="ru-RU" sz="2000" kern="1200" dirty="0" err="1" smtClean="0"/>
            <a:t>ташаббусҳои</a:t>
          </a:r>
          <a:r>
            <a:rPr lang="ru-RU" sz="2000" kern="1200" dirty="0" smtClean="0"/>
            <a:t>  </a:t>
          </a:r>
          <a:r>
            <a:rPr lang="ru-RU" sz="2000" kern="1200" dirty="0" err="1" smtClean="0"/>
            <a:t>нав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оид</a:t>
          </a:r>
          <a:r>
            <a:rPr lang="ru-RU" sz="2000" kern="1200" dirty="0" smtClean="0"/>
            <a:t> ба </a:t>
          </a:r>
          <a:r>
            <a:rPr lang="ru-RU" sz="2000" kern="1200" dirty="0" err="1" smtClean="0"/>
            <a:t>хароҷот</a:t>
          </a:r>
          <a:r>
            <a:rPr lang="ru-RU" sz="2000" kern="1200" dirty="0" smtClean="0"/>
            <a:t> </a:t>
          </a:r>
          <a:endParaRPr lang="en-US" sz="2000" kern="1200" dirty="0"/>
        </a:p>
      </dsp:txBody>
      <dsp:txXfrm>
        <a:off x="7847399" y="2945109"/>
        <a:ext cx="3242419" cy="16212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C1B1E-AF2E-422C-81DE-2A68FF5480A8}">
      <dsp:nvSpPr>
        <dsp:cNvPr id="0" name=""/>
        <dsp:cNvSpPr/>
      </dsp:nvSpPr>
      <dsp:spPr>
        <a:xfrm>
          <a:off x="5791200" y="2041284"/>
          <a:ext cx="4097316" cy="711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552"/>
              </a:lnTo>
              <a:lnTo>
                <a:pt x="4097316" y="355552"/>
              </a:lnTo>
              <a:lnTo>
                <a:pt x="4097316" y="71110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78E2B-78D5-431C-A3BE-01E8420F8069}">
      <dsp:nvSpPr>
        <dsp:cNvPr id="0" name=""/>
        <dsp:cNvSpPr/>
      </dsp:nvSpPr>
      <dsp:spPr>
        <a:xfrm>
          <a:off x="5745479" y="2041284"/>
          <a:ext cx="91440" cy="7111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110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7CC6E-4F61-4F7A-BF0F-F772EE94ED51}">
      <dsp:nvSpPr>
        <dsp:cNvPr id="0" name=""/>
        <dsp:cNvSpPr/>
      </dsp:nvSpPr>
      <dsp:spPr>
        <a:xfrm>
          <a:off x="1693883" y="2041284"/>
          <a:ext cx="4097316" cy="711104"/>
        </a:xfrm>
        <a:custGeom>
          <a:avLst/>
          <a:gdLst/>
          <a:ahLst/>
          <a:cxnLst/>
          <a:rect l="0" t="0" r="0" b="0"/>
          <a:pathLst>
            <a:path>
              <a:moveTo>
                <a:pt x="4097316" y="0"/>
              </a:moveTo>
              <a:lnTo>
                <a:pt x="4097316" y="355552"/>
              </a:lnTo>
              <a:lnTo>
                <a:pt x="0" y="355552"/>
              </a:lnTo>
              <a:lnTo>
                <a:pt x="0" y="71110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CA674-255A-4B9C-96FD-DAA65E990B08}">
      <dsp:nvSpPr>
        <dsp:cNvPr id="0" name=""/>
        <dsp:cNvSpPr/>
      </dsp:nvSpPr>
      <dsp:spPr>
        <a:xfrm>
          <a:off x="4098094" y="348178"/>
          <a:ext cx="3386211" cy="1693105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2400" kern="1200" dirty="0" smtClean="0">
              <a:solidFill>
                <a:schemeClr val="tx1"/>
              </a:solidFill>
            </a:rPr>
            <a:t>Дар </a:t>
          </a:r>
          <a:r>
            <a:rPr lang="ru-RU" sz="2400" kern="1200" dirty="0" err="1" smtClean="0">
              <a:solidFill>
                <a:schemeClr val="tx1"/>
              </a:solidFill>
            </a:rPr>
            <a:t>раванди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буҷет</a:t>
          </a:r>
          <a:r>
            <a:rPr lang="ru-RU" sz="2400" kern="1200" dirty="0" smtClean="0">
              <a:solidFill>
                <a:schemeClr val="tx1"/>
              </a:solidFill>
            </a:rPr>
            <a:t> 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098094" y="348178"/>
        <a:ext cx="3386211" cy="1693105"/>
      </dsp:txXfrm>
    </dsp:sp>
    <dsp:sp modelId="{F00CAD42-D93B-4350-B49B-2BAE0130B1CC}">
      <dsp:nvSpPr>
        <dsp:cNvPr id="0" name=""/>
        <dsp:cNvSpPr/>
      </dsp:nvSpPr>
      <dsp:spPr>
        <a:xfrm>
          <a:off x="777" y="2752388"/>
          <a:ext cx="3386211" cy="169310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Тағйирот</a:t>
          </a:r>
          <a:r>
            <a:rPr lang="ru-RU" sz="2400" kern="1200" dirty="0" smtClean="0">
              <a:solidFill>
                <a:schemeClr val="tx1"/>
              </a:solidFill>
            </a:rPr>
            <a:t> дар </a:t>
          </a:r>
          <a:r>
            <a:rPr lang="ru-RU" sz="2400" kern="1200" dirty="0" err="1" smtClean="0">
              <a:solidFill>
                <a:schemeClr val="tx1"/>
              </a:solidFill>
            </a:rPr>
            <a:t>раванди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буҷети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амалкунанда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777" y="2752388"/>
        <a:ext cx="3386211" cy="1693105"/>
      </dsp:txXfrm>
    </dsp:sp>
    <dsp:sp modelId="{591FB739-1624-45A1-A5D1-B171BAE25160}">
      <dsp:nvSpPr>
        <dsp:cNvPr id="0" name=""/>
        <dsp:cNvSpPr/>
      </dsp:nvSpPr>
      <dsp:spPr>
        <a:xfrm>
          <a:off x="4098094" y="2752388"/>
          <a:ext cx="3386211" cy="169310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Дар </a:t>
          </a:r>
          <a:r>
            <a:rPr lang="ru-RU" sz="2400" kern="1200" dirty="0" err="1" smtClean="0">
              <a:solidFill>
                <a:schemeClr val="tx1"/>
              </a:solidFill>
            </a:rPr>
            <a:t>асоси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маълумоти</a:t>
          </a:r>
          <a:r>
            <a:rPr lang="ru-RU" sz="2400" kern="1200" dirty="0" smtClean="0">
              <a:solidFill>
                <a:schemeClr val="tx1"/>
              </a:solidFill>
            </a:rPr>
            <a:t>  </a:t>
          </a:r>
          <a:r>
            <a:rPr lang="ru-RU" sz="2400" kern="1200" dirty="0" err="1" smtClean="0">
              <a:solidFill>
                <a:schemeClr val="tx1"/>
              </a:solidFill>
            </a:rPr>
            <a:t>воқеъӣ</a:t>
          </a:r>
          <a:r>
            <a:rPr lang="ru-RU" sz="2400" kern="1200" dirty="0" smtClean="0">
              <a:solidFill>
                <a:schemeClr val="tx1"/>
              </a:solidFill>
            </a:rPr>
            <a:t>( дар </a:t>
          </a:r>
          <a:r>
            <a:rPr lang="ru-RU" sz="2400" kern="1200" dirty="0" err="1" smtClean="0">
              <a:solidFill>
                <a:schemeClr val="tx1"/>
              </a:solidFill>
            </a:rPr>
            <a:t>натиҷаи</a:t>
          </a:r>
          <a:r>
            <a:rPr lang="ru-RU" sz="2400" kern="1200" dirty="0" smtClean="0">
              <a:solidFill>
                <a:schemeClr val="tx1"/>
              </a:solidFill>
            </a:rPr>
            <a:t> мониторинг, </a:t>
          </a:r>
          <a:r>
            <a:rPr lang="ru-RU" sz="2400" kern="1200" dirty="0" err="1" smtClean="0">
              <a:solidFill>
                <a:schemeClr val="tx1"/>
              </a:solidFill>
            </a:rPr>
            <a:t>аудити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иҷтимоӣ</a:t>
          </a:r>
          <a:r>
            <a:rPr lang="ru-RU" sz="2400" kern="1200" dirty="0" smtClean="0">
              <a:solidFill>
                <a:schemeClr val="tx1"/>
              </a:solidFill>
            </a:rPr>
            <a:t> )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098094" y="2752388"/>
        <a:ext cx="3386211" cy="1693105"/>
      </dsp:txXfrm>
    </dsp:sp>
    <dsp:sp modelId="{A3BB210F-73EA-494B-B5E5-A4630CA9B5AB}">
      <dsp:nvSpPr>
        <dsp:cNvPr id="0" name=""/>
        <dsp:cNvSpPr/>
      </dsp:nvSpPr>
      <dsp:spPr>
        <a:xfrm>
          <a:off x="8195410" y="2752388"/>
          <a:ext cx="3386211" cy="169310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Буҷети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иштирок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8195410" y="2752388"/>
        <a:ext cx="3386211" cy="16931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C1B1E-AF2E-422C-81DE-2A68FF5480A8}">
      <dsp:nvSpPr>
        <dsp:cNvPr id="0" name=""/>
        <dsp:cNvSpPr/>
      </dsp:nvSpPr>
      <dsp:spPr>
        <a:xfrm>
          <a:off x="5080000" y="1874893"/>
          <a:ext cx="3594137" cy="6237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887"/>
              </a:lnTo>
              <a:lnTo>
                <a:pt x="3594137" y="311887"/>
              </a:lnTo>
              <a:lnTo>
                <a:pt x="3594137" y="62377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78E2B-78D5-431C-A3BE-01E8420F8069}">
      <dsp:nvSpPr>
        <dsp:cNvPr id="0" name=""/>
        <dsp:cNvSpPr/>
      </dsp:nvSpPr>
      <dsp:spPr>
        <a:xfrm>
          <a:off x="5034280" y="1874893"/>
          <a:ext cx="91440" cy="6237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377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7CC6E-4F61-4F7A-BF0F-F772EE94ED51}">
      <dsp:nvSpPr>
        <dsp:cNvPr id="0" name=""/>
        <dsp:cNvSpPr/>
      </dsp:nvSpPr>
      <dsp:spPr>
        <a:xfrm>
          <a:off x="1485862" y="1874893"/>
          <a:ext cx="3594137" cy="623775"/>
        </a:xfrm>
        <a:custGeom>
          <a:avLst/>
          <a:gdLst/>
          <a:ahLst/>
          <a:cxnLst/>
          <a:rect l="0" t="0" r="0" b="0"/>
          <a:pathLst>
            <a:path>
              <a:moveTo>
                <a:pt x="3594137" y="0"/>
              </a:moveTo>
              <a:lnTo>
                <a:pt x="3594137" y="311887"/>
              </a:lnTo>
              <a:lnTo>
                <a:pt x="0" y="311887"/>
              </a:lnTo>
              <a:lnTo>
                <a:pt x="0" y="62377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CA674-255A-4B9C-96FD-DAA65E990B08}">
      <dsp:nvSpPr>
        <dsp:cNvPr id="0" name=""/>
        <dsp:cNvSpPr/>
      </dsp:nvSpPr>
      <dsp:spPr>
        <a:xfrm>
          <a:off x="2642506" y="389712"/>
          <a:ext cx="4874986" cy="148518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3300" kern="1200" dirty="0" smtClean="0">
              <a:solidFill>
                <a:schemeClr val="tx1"/>
              </a:solidFill>
            </a:rPr>
            <a:t>Дар </a:t>
          </a:r>
          <a:r>
            <a:rPr lang="ru-RU" sz="3300" kern="1200" dirty="0" err="1" smtClean="0">
              <a:solidFill>
                <a:schemeClr val="tx1"/>
              </a:solidFill>
            </a:rPr>
            <a:t>муносибат</a:t>
          </a:r>
          <a:r>
            <a:rPr lang="ru-RU" sz="3300" kern="1200" dirty="0" smtClean="0">
              <a:solidFill>
                <a:schemeClr val="tx1"/>
              </a:solidFill>
            </a:rPr>
            <a:t> ба </a:t>
          </a:r>
          <a:r>
            <a:rPr lang="ru-RU" sz="3300" kern="1200" dirty="0" err="1" smtClean="0">
              <a:solidFill>
                <a:schemeClr val="tx1"/>
              </a:solidFill>
            </a:rPr>
            <a:t>ҷомеаи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шаҳрвандӣ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ва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аҳолӣ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2642506" y="389712"/>
        <a:ext cx="4874986" cy="1485180"/>
      </dsp:txXfrm>
    </dsp:sp>
    <dsp:sp modelId="{F00CAD42-D93B-4350-B49B-2BAE0130B1CC}">
      <dsp:nvSpPr>
        <dsp:cNvPr id="0" name=""/>
        <dsp:cNvSpPr/>
      </dsp:nvSpPr>
      <dsp:spPr>
        <a:xfrm>
          <a:off x="682" y="2498669"/>
          <a:ext cx="2970361" cy="148518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>
              <a:solidFill>
                <a:schemeClr val="tx1"/>
              </a:solidFill>
            </a:rPr>
            <a:t>Боло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бурдани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шафоффият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682" y="2498669"/>
        <a:ext cx="2970361" cy="1485180"/>
      </dsp:txXfrm>
    </dsp:sp>
    <dsp:sp modelId="{591FB739-1624-45A1-A5D1-B171BAE25160}">
      <dsp:nvSpPr>
        <dsp:cNvPr id="0" name=""/>
        <dsp:cNvSpPr/>
      </dsp:nvSpPr>
      <dsp:spPr>
        <a:xfrm>
          <a:off x="3594819" y="2498669"/>
          <a:ext cx="2970361" cy="148518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>
              <a:solidFill>
                <a:schemeClr val="tx1"/>
              </a:solidFill>
            </a:rPr>
            <a:t>Таъмини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иштироки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аҳолӣ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3594819" y="2498669"/>
        <a:ext cx="2970361" cy="1485180"/>
      </dsp:txXfrm>
    </dsp:sp>
    <dsp:sp modelId="{A3BB210F-73EA-494B-B5E5-A4630CA9B5AB}">
      <dsp:nvSpPr>
        <dsp:cNvPr id="0" name=""/>
        <dsp:cNvSpPr/>
      </dsp:nvSpPr>
      <dsp:spPr>
        <a:xfrm>
          <a:off x="7188956" y="2498669"/>
          <a:ext cx="2970361" cy="148518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Баланд </a:t>
          </a:r>
          <a:r>
            <a:rPr lang="ru-RU" sz="3300" kern="1200" dirty="0" err="1" smtClean="0">
              <a:solidFill>
                <a:schemeClr val="tx1"/>
              </a:solidFill>
            </a:rPr>
            <a:t>бардоштани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r>
            <a:rPr lang="ru-RU" sz="3300" kern="1200" dirty="0" err="1" smtClean="0">
              <a:solidFill>
                <a:schemeClr val="tx1"/>
              </a:solidFill>
            </a:rPr>
            <a:t>ҳисоботпазирӣ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7188956" y="2498669"/>
        <a:ext cx="2970361" cy="14851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E6D0D2-DD8B-4B82-B9DE-01CEE60DB793}">
      <dsp:nvSpPr>
        <dsp:cNvPr id="0" name=""/>
        <dsp:cNvSpPr/>
      </dsp:nvSpPr>
      <dsp:spPr>
        <a:xfrm>
          <a:off x="2921542" y="-2260"/>
          <a:ext cx="5081224" cy="5081224"/>
        </a:xfrm>
        <a:prstGeom prst="circularArrow">
          <a:avLst>
            <a:gd name="adj1" fmla="val 5544"/>
            <a:gd name="adj2" fmla="val 330680"/>
            <a:gd name="adj3" fmla="val 13729297"/>
            <a:gd name="adj4" fmla="val 17414407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E6ED2AC-8A93-4F48-A70E-E1BD6C091416}">
      <dsp:nvSpPr>
        <dsp:cNvPr id="0" name=""/>
        <dsp:cNvSpPr/>
      </dsp:nvSpPr>
      <dsp:spPr>
        <a:xfrm>
          <a:off x="4248639" y="32732"/>
          <a:ext cx="2427031" cy="121351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Воқеъбинона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307878" y="91971"/>
        <a:ext cx="2308553" cy="1095037"/>
      </dsp:txXfrm>
    </dsp:sp>
    <dsp:sp modelId="{320A0BCA-4A01-4017-B99D-AAFD084A3A55}">
      <dsp:nvSpPr>
        <dsp:cNvPr id="0" name=""/>
        <dsp:cNvSpPr/>
      </dsp:nvSpPr>
      <dsp:spPr>
        <a:xfrm>
          <a:off x="6384072" y="1536022"/>
          <a:ext cx="2427031" cy="12135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Бар </a:t>
          </a:r>
          <a:r>
            <a:rPr lang="ru-RU" sz="1600" kern="1200" dirty="0" err="1" smtClean="0">
              <a:solidFill>
                <a:schemeClr val="tx1"/>
              </a:solidFill>
            </a:rPr>
            <a:t>асоси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далелҳо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443311" y="1595261"/>
        <a:ext cx="2308553" cy="1095037"/>
      </dsp:txXfrm>
    </dsp:sp>
    <dsp:sp modelId="{D0B8C95F-873E-4338-800A-B14C9AD3BEA4}">
      <dsp:nvSpPr>
        <dsp:cNvPr id="0" name=""/>
        <dsp:cNvSpPr/>
      </dsp:nvSpPr>
      <dsp:spPr>
        <a:xfrm>
          <a:off x="6178849" y="3514841"/>
          <a:ext cx="2427031" cy="121351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Бо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назардошти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қонунгузории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миллӣ</a:t>
          </a:r>
          <a:r>
            <a:rPr lang="ru-RU" sz="1600" kern="1200" dirty="0" smtClean="0">
              <a:solidFill>
                <a:schemeClr val="tx1"/>
              </a:solidFill>
            </a:rPr>
            <a:t> , стратегия </a:t>
          </a:r>
          <a:r>
            <a:rPr lang="ru-RU" sz="1600" kern="1200" dirty="0" err="1" smtClean="0">
              <a:solidFill>
                <a:schemeClr val="tx1"/>
              </a:solidFill>
            </a:rPr>
            <a:t>ва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барномаҳо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238088" y="3574080"/>
        <a:ext cx="2308553" cy="1095037"/>
      </dsp:txXfrm>
    </dsp:sp>
    <dsp:sp modelId="{D9E58993-D62B-43DA-81FF-2FAB6D5F6231}">
      <dsp:nvSpPr>
        <dsp:cNvPr id="0" name=""/>
        <dsp:cNvSpPr/>
      </dsp:nvSpPr>
      <dsp:spPr>
        <a:xfrm>
          <a:off x="2318424" y="3561745"/>
          <a:ext cx="2427031" cy="12135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Рузмарра</a:t>
          </a:r>
          <a:r>
            <a:rPr lang="ru-RU" sz="1600" kern="1200" dirty="0" smtClean="0">
              <a:solidFill>
                <a:schemeClr val="tx1"/>
              </a:solidFill>
            </a:rPr>
            <a:t>(</a:t>
          </a:r>
          <a:r>
            <a:rPr lang="ru-RU" sz="1600" kern="1200" dirty="0" err="1" smtClean="0">
              <a:solidFill>
                <a:schemeClr val="tx1"/>
              </a:solidFill>
            </a:rPr>
            <a:t>масъалаҳои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муҳимро</a:t>
          </a:r>
          <a:r>
            <a:rPr lang="ru-RU" sz="1600" kern="1200" dirty="0" smtClean="0">
              <a:solidFill>
                <a:schemeClr val="tx1"/>
              </a:solidFill>
            </a:rPr>
            <a:t> ба </a:t>
          </a:r>
          <a:r>
            <a:rPr lang="ru-RU" sz="1600" kern="1200" dirty="0" err="1" smtClean="0">
              <a:solidFill>
                <a:schemeClr val="tx1"/>
              </a:solidFill>
            </a:rPr>
            <a:t>миён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мегузорад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smtClean="0"/>
            <a:t>)</a:t>
          </a:r>
          <a:endParaRPr lang="en-US" sz="1600" kern="1200" dirty="0"/>
        </a:p>
      </dsp:txBody>
      <dsp:txXfrm>
        <a:off x="2377663" y="3620984"/>
        <a:ext cx="2308553" cy="1095037"/>
      </dsp:txXfrm>
    </dsp:sp>
    <dsp:sp modelId="{C1AF6CBA-8E77-4B0E-8677-B71AA1637DC6}">
      <dsp:nvSpPr>
        <dsp:cNvPr id="0" name=""/>
        <dsp:cNvSpPr/>
      </dsp:nvSpPr>
      <dsp:spPr>
        <a:xfrm>
          <a:off x="2187858" y="1498710"/>
          <a:ext cx="2427031" cy="121351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Раванди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буҷетро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инъикос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мекунад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247097" y="1557949"/>
        <a:ext cx="2308553" cy="10950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0787B-91B0-4985-B370-1F49CDC83C23}">
      <dsp:nvSpPr>
        <dsp:cNvPr id="0" name=""/>
        <dsp:cNvSpPr/>
      </dsp:nvSpPr>
      <dsp:spPr>
        <a:xfrm>
          <a:off x="4359684" y="2878313"/>
          <a:ext cx="2412758" cy="24127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Воқеъбинона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/>
        </a:p>
      </dsp:txBody>
      <dsp:txXfrm>
        <a:off x="4713024" y="3231653"/>
        <a:ext cx="1706078" cy="1706078"/>
      </dsp:txXfrm>
    </dsp:sp>
    <dsp:sp modelId="{D2C4B68A-8881-419E-BC0D-1722072941CA}">
      <dsp:nvSpPr>
        <dsp:cNvPr id="0" name=""/>
        <dsp:cNvSpPr/>
      </dsp:nvSpPr>
      <dsp:spPr>
        <a:xfrm rot="12900000">
          <a:off x="2804743" y="2455872"/>
          <a:ext cx="1852294" cy="68763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73C0B-594A-4C6F-B529-962A5A297DE7}">
      <dsp:nvSpPr>
        <dsp:cNvPr id="0" name=""/>
        <dsp:cNvSpPr/>
      </dsp:nvSpPr>
      <dsp:spPr>
        <a:xfrm>
          <a:off x="1826175" y="1351626"/>
          <a:ext cx="2292120" cy="18336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Дар </a:t>
          </a:r>
          <a:r>
            <a:rPr lang="ru-RU" sz="2000" kern="1200" dirty="0" err="1" smtClean="0">
              <a:solidFill>
                <a:schemeClr val="tx1"/>
              </a:solidFill>
            </a:rPr>
            <a:t>шароити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феълӣ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иҷрошаванда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1879882" y="1405333"/>
        <a:ext cx="2184706" cy="1726282"/>
      </dsp:txXfrm>
    </dsp:sp>
    <dsp:sp modelId="{B8E723F0-DE9C-41A2-A8EA-8D4128E73F19}">
      <dsp:nvSpPr>
        <dsp:cNvPr id="0" name=""/>
        <dsp:cNvSpPr/>
      </dsp:nvSpPr>
      <dsp:spPr>
        <a:xfrm rot="16200000">
          <a:off x="4639916" y="1500542"/>
          <a:ext cx="1852294" cy="68763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FED9F-12E1-4330-B190-C97D37AEDC5A}">
      <dsp:nvSpPr>
        <dsp:cNvPr id="0" name=""/>
        <dsp:cNvSpPr/>
      </dsp:nvSpPr>
      <dsp:spPr>
        <a:xfrm>
          <a:off x="4420003" y="1364"/>
          <a:ext cx="2292120" cy="1833696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Бо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дастурҳои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кории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давлат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мувофиқ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4473710" y="55071"/>
        <a:ext cx="2184706" cy="1726282"/>
      </dsp:txXfrm>
    </dsp:sp>
    <dsp:sp modelId="{6946AD8D-B094-4433-B085-9AFBBB58CB8B}">
      <dsp:nvSpPr>
        <dsp:cNvPr id="0" name=""/>
        <dsp:cNvSpPr/>
      </dsp:nvSpPr>
      <dsp:spPr>
        <a:xfrm rot="19500000">
          <a:off x="6475088" y="2455872"/>
          <a:ext cx="1852294" cy="68763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3FC95-3370-4789-971D-B7BB4D0B3039}">
      <dsp:nvSpPr>
        <dsp:cNvPr id="0" name=""/>
        <dsp:cNvSpPr/>
      </dsp:nvSpPr>
      <dsp:spPr>
        <a:xfrm>
          <a:off x="7013831" y="1351626"/>
          <a:ext cx="2292120" cy="1833696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Хароҷоти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барзиёд</a:t>
          </a:r>
          <a:r>
            <a:rPr lang="ru-RU" sz="2000" kern="1200" dirty="0" smtClean="0">
              <a:solidFill>
                <a:schemeClr val="tx1"/>
              </a:solidFill>
            </a:rPr>
            <a:t> ё </a:t>
          </a:r>
          <a:r>
            <a:rPr lang="ru-RU" sz="2000" kern="1200" dirty="0" err="1" smtClean="0">
              <a:solidFill>
                <a:schemeClr val="tx1"/>
              </a:solidFill>
            </a:rPr>
            <a:t>иловагие</a:t>
          </a:r>
          <a:r>
            <a:rPr lang="ru-RU" sz="2000" kern="1200" dirty="0" smtClean="0">
              <a:solidFill>
                <a:schemeClr val="tx1"/>
              </a:solidFill>
            </a:rPr>
            <a:t>  </a:t>
          </a:r>
          <a:r>
            <a:rPr lang="ru-RU" sz="2000" kern="1200" dirty="0" err="1" smtClean="0">
              <a:solidFill>
                <a:schemeClr val="tx1"/>
              </a:solidFill>
            </a:rPr>
            <a:t>талаб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намкунад</a:t>
          </a:r>
          <a:r>
            <a:rPr lang="ru-RU" sz="2000" kern="1200" dirty="0" smtClean="0">
              <a:solidFill>
                <a:schemeClr val="tx1"/>
              </a:solidFill>
            </a:rPr>
            <a:t>, </a:t>
          </a:r>
          <a:r>
            <a:rPr lang="ru-RU" sz="2000" kern="1200" dirty="0" err="1" smtClean="0">
              <a:solidFill>
                <a:schemeClr val="tx1"/>
              </a:solidFill>
            </a:rPr>
            <a:t>ки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нест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7067538" y="1405333"/>
        <a:ext cx="2184706" cy="17262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0787B-91B0-4985-B370-1F49CDC83C23}">
      <dsp:nvSpPr>
        <dsp:cNvPr id="0" name=""/>
        <dsp:cNvSpPr/>
      </dsp:nvSpPr>
      <dsp:spPr>
        <a:xfrm>
          <a:off x="4295447" y="2584361"/>
          <a:ext cx="2167159" cy="21671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Бар </a:t>
          </a:r>
          <a:r>
            <a:rPr lang="ru-RU" sz="1600" kern="1200" dirty="0" err="1" smtClean="0">
              <a:solidFill>
                <a:schemeClr val="tx1"/>
              </a:solidFill>
            </a:rPr>
            <a:t>асрси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далелҳои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воқеӣ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аст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en-US" sz="1600" kern="1200" dirty="0"/>
        </a:p>
      </dsp:txBody>
      <dsp:txXfrm>
        <a:off x="4612820" y="2901734"/>
        <a:ext cx="1532413" cy="1532413"/>
      </dsp:txXfrm>
    </dsp:sp>
    <dsp:sp modelId="{D2C4B68A-8881-419E-BC0D-1722072941CA}">
      <dsp:nvSpPr>
        <dsp:cNvPr id="0" name=""/>
        <dsp:cNvSpPr/>
      </dsp:nvSpPr>
      <dsp:spPr>
        <a:xfrm rot="12900000">
          <a:off x="2899081" y="2205020"/>
          <a:ext cx="1663439" cy="6176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73C0B-594A-4C6F-B529-962A5A297DE7}">
      <dsp:nvSpPr>
        <dsp:cNvPr id="0" name=""/>
        <dsp:cNvSpPr/>
      </dsp:nvSpPr>
      <dsp:spPr>
        <a:xfrm>
          <a:off x="2020094" y="1213265"/>
          <a:ext cx="2058801" cy="16470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Бар </a:t>
          </a:r>
          <a:r>
            <a:rPr lang="ru-RU" sz="2000" kern="1200" dirty="0" err="1" smtClean="0">
              <a:solidFill>
                <a:schemeClr val="tx1"/>
              </a:solidFill>
            </a:rPr>
            <a:t>асоси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таҳлили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буҷетӣ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2068334" y="1261505"/>
        <a:ext cx="1962321" cy="1550561"/>
      </dsp:txXfrm>
    </dsp:sp>
    <dsp:sp modelId="{B8E723F0-DE9C-41A2-A8EA-8D4128E73F19}">
      <dsp:nvSpPr>
        <dsp:cNvPr id="0" name=""/>
        <dsp:cNvSpPr/>
      </dsp:nvSpPr>
      <dsp:spPr>
        <a:xfrm rot="16200000">
          <a:off x="4547307" y="1347007"/>
          <a:ext cx="1663439" cy="6176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FED9F-12E1-4330-B190-C97D37AEDC5A}">
      <dsp:nvSpPr>
        <dsp:cNvPr id="0" name=""/>
        <dsp:cNvSpPr/>
      </dsp:nvSpPr>
      <dsp:spPr>
        <a:xfrm>
          <a:off x="4349626" y="587"/>
          <a:ext cx="2058801" cy="1647041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Аз </a:t>
          </a:r>
          <a:r>
            <a:rPr lang="ru-RU" sz="2000" kern="1200" dirty="0" err="1" smtClean="0">
              <a:solidFill>
                <a:schemeClr val="tx1"/>
              </a:solidFill>
            </a:rPr>
            <a:t>маълумоти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тасдиқшаванда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иборат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4397866" y="48827"/>
        <a:ext cx="1962321" cy="1550561"/>
      </dsp:txXfrm>
    </dsp:sp>
    <dsp:sp modelId="{6946AD8D-B094-4433-B085-9AFBBB58CB8B}">
      <dsp:nvSpPr>
        <dsp:cNvPr id="0" name=""/>
        <dsp:cNvSpPr/>
      </dsp:nvSpPr>
      <dsp:spPr>
        <a:xfrm rot="19500000">
          <a:off x="6195534" y="2205020"/>
          <a:ext cx="1663439" cy="6176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3FC95-3370-4789-971D-B7BB4D0B3039}">
      <dsp:nvSpPr>
        <dsp:cNvPr id="0" name=""/>
        <dsp:cNvSpPr/>
      </dsp:nvSpPr>
      <dsp:spPr>
        <a:xfrm>
          <a:off x="6679158" y="1213265"/>
          <a:ext cx="2058801" cy="1647041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Малумот</a:t>
          </a:r>
          <a:r>
            <a:rPr lang="ru-RU" sz="2000" kern="1200" dirty="0" smtClean="0">
              <a:solidFill>
                <a:schemeClr val="tx1"/>
              </a:solidFill>
            </a:rPr>
            <a:t> аз </a:t>
          </a:r>
          <a:r>
            <a:rPr lang="ru-RU" sz="2000" kern="1200" dirty="0" err="1" smtClean="0">
              <a:solidFill>
                <a:schemeClr val="tx1"/>
              </a:solidFill>
            </a:rPr>
            <a:t>сарчашмаҳои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қонунӣ</a:t>
          </a:r>
          <a:r>
            <a:rPr lang="ru-RU" sz="2000" kern="1200" dirty="0" smtClean="0">
              <a:solidFill>
                <a:schemeClr val="tx1"/>
              </a:solidFill>
            </a:rPr>
            <a:t> ё </a:t>
          </a:r>
          <a:r>
            <a:rPr lang="ru-RU" sz="2000" kern="1200" dirty="0" err="1" smtClean="0">
              <a:solidFill>
                <a:schemeClr val="tx1"/>
              </a:solidFill>
            </a:rPr>
            <a:t>дастрас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ҷамъоварӣ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шудааст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6727398" y="1261505"/>
        <a:ext cx="1962321" cy="15505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0787B-91B0-4985-B370-1F49CDC83C23}">
      <dsp:nvSpPr>
        <dsp:cNvPr id="0" name=""/>
        <dsp:cNvSpPr/>
      </dsp:nvSpPr>
      <dsp:spPr>
        <a:xfrm>
          <a:off x="4372785" y="2717704"/>
          <a:ext cx="2282647" cy="2282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</a:rPr>
            <a:t>С УЧЕТОМ НАЦИОНАЛЬНОГО ЗАКОНОДАТЕЛЬСТВА И СТРАТЕГИЙ, ПРОГРАММ</a:t>
          </a:r>
          <a:r>
            <a:rPr lang="ru-RU" sz="1400" kern="1200" dirty="0"/>
            <a:t> </a:t>
          </a:r>
          <a:endParaRPr lang="en-US" sz="1400" kern="1200" dirty="0"/>
        </a:p>
      </dsp:txBody>
      <dsp:txXfrm>
        <a:off x="4707071" y="3051990"/>
        <a:ext cx="1614075" cy="1614075"/>
      </dsp:txXfrm>
    </dsp:sp>
    <dsp:sp modelId="{D2C4B68A-8881-419E-BC0D-1722072941CA}">
      <dsp:nvSpPr>
        <dsp:cNvPr id="0" name=""/>
        <dsp:cNvSpPr/>
      </dsp:nvSpPr>
      <dsp:spPr>
        <a:xfrm rot="12900000">
          <a:off x="2906437" y="2319629"/>
          <a:ext cx="1747455" cy="65055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73C0B-594A-4C6F-B529-962A5A297DE7}">
      <dsp:nvSpPr>
        <dsp:cNvPr id="0" name=""/>
        <dsp:cNvSpPr/>
      </dsp:nvSpPr>
      <dsp:spPr>
        <a:xfrm>
          <a:off x="1980191" y="1276351"/>
          <a:ext cx="2168515" cy="1734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</a:rPr>
            <a:t>Тезисы из выступлений президента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2031002" y="1327162"/>
        <a:ext cx="2066893" cy="1633190"/>
      </dsp:txXfrm>
    </dsp:sp>
    <dsp:sp modelId="{B8E723F0-DE9C-41A2-A8EA-8D4128E73F19}">
      <dsp:nvSpPr>
        <dsp:cNvPr id="0" name=""/>
        <dsp:cNvSpPr/>
      </dsp:nvSpPr>
      <dsp:spPr>
        <a:xfrm rot="16200000">
          <a:off x="4640381" y="1416995"/>
          <a:ext cx="1747455" cy="65055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FED9F-12E1-4330-B190-C97D37AEDC5A}">
      <dsp:nvSpPr>
        <dsp:cNvPr id="0" name=""/>
        <dsp:cNvSpPr/>
      </dsp:nvSpPr>
      <dsp:spPr>
        <a:xfrm>
          <a:off x="4429851" y="1139"/>
          <a:ext cx="2168515" cy="1734812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</a:rPr>
            <a:t>Есть нормы в действующем законодательстве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4480662" y="51950"/>
        <a:ext cx="2066893" cy="1633190"/>
      </dsp:txXfrm>
    </dsp:sp>
    <dsp:sp modelId="{6946AD8D-B094-4433-B085-9AFBBB58CB8B}">
      <dsp:nvSpPr>
        <dsp:cNvPr id="0" name=""/>
        <dsp:cNvSpPr/>
      </dsp:nvSpPr>
      <dsp:spPr>
        <a:xfrm rot="19500000">
          <a:off x="6374326" y="2319629"/>
          <a:ext cx="1747455" cy="65055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3FC95-3370-4789-971D-B7BB4D0B3039}">
      <dsp:nvSpPr>
        <dsp:cNvPr id="0" name=""/>
        <dsp:cNvSpPr/>
      </dsp:nvSpPr>
      <dsp:spPr>
        <a:xfrm>
          <a:off x="6879512" y="1276351"/>
          <a:ext cx="2168515" cy="1734812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</a:rPr>
            <a:t>Отражены в национальных программах и стратегиях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6930323" y="1327162"/>
        <a:ext cx="2066893" cy="16331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0787B-91B0-4985-B370-1F49CDC83C23}">
      <dsp:nvSpPr>
        <dsp:cNvPr id="0" name=""/>
        <dsp:cNvSpPr/>
      </dsp:nvSpPr>
      <dsp:spPr>
        <a:xfrm>
          <a:off x="4247672" y="2842021"/>
          <a:ext cx="2387402" cy="2387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Рузмарра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аст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/>
        </a:p>
      </dsp:txBody>
      <dsp:txXfrm>
        <a:off x="4597299" y="3191648"/>
        <a:ext cx="1688148" cy="1688148"/>
      </dsp:txXfrm>
    </dsp:sp>
    <dsp:sp modelId="{D2C4B68A-8881-419E-BC0D-1722072941CA}">
      <dsp:nvSpPr>
        <dsp:cNvPr id="0" name=""/>
        <dsp:cNvSpPr/>
      </dsp:nvSpPr>
      <dsp:spPr>
        <a:xfrm rot="12900000">
          <a:off x="2713921" y="2425642"/>
          <a:ext cx="1827763" cy="68040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73C0B-594A-4C6F-B529-962A5A297DE7}">
      <dsp:nvSpPr>
        <dsp:cNvPr id="0" name=""/>
        <dsp:cNvSpPr/>
      </dsp:nvSpPr>
      <dsp:spPr>
        <a:xfrm>
          <a:off x="1745178" y="1334452"/>
          <a:ext cx="2268032" cy="18144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Масоили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дурустро</a:t>
          </a:r>
          <a:r>
            <a:rPr lang="ru-RU" sz="2400" kern="1200" dirty="0" smtClean="0">
              <a:solidFill>
                <a:schemeClr val="tx1"/>
              </a:solidFill>
            </a:rPr>
            <a:t> ба </a:t>
          </a:r>
          <a:r>
            <a:rPr lang="ru-RU" sz="2400" kern="1200" dirty="0" err="1" smtClean="0">
              <a:solidFill>
                <a:schemeClr val="tx1"/>
              </a:solidFill>
            </a:rPr>
            <a:t>миён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мегузорад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1798321" y="1387595"/>
        <a:ext cx="2161746" cy="1708139"/>
      </dsp:txXfrm>
    </dsp:sp>
    <dsp:sp modelId="{B8E723F0-DE9C-41A2-A8EA-8D4128E73F19}">
      <dsp:nvSpPr>
        <dsp:cNvPr id="0" name=""/>
        <dsp:cNvSpPr/>
      </dsp:nvSpPr>
      <dsp:spPr>
        <a:xfrm rot="16200000">
          <a:off x="4527491" y="1481556"/>
          <a:ext cx="1827763" cy="68040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FED9F-12E1-4330-B190-C97D37AEDC5A}">
      <dsp:nvSpPr>
        <dsp:cNvPr id="0" name=""/>
        <dsp:cNvSpPr/>
      </dsp:nvSpPr>
      <dsp:spPr>
        <a:xfrm>
          <a:off x="4307357" y="667"/>
          <a:ext cx="2268032" cy="1814425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Бар </a:t>
          </a:r>
          <a:r>
            <a:rPr lang="ru-RU" sz="2400" kern="1200" dirty="0" err="1" smtClean="0">
              <a:solidFill>
                <a:schemeClr val="tx1"/>
              </a:solidFill>
            </a:rPr>
            <a:t>асоси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арзёбии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ниёзҳо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талабот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аст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360500" y="53810"/>
        <a:ext cx="2161746" cy="1708139"/>
      </dsp:txXfrm>
    </dsp:sp>
    <dsp:sp modelId="{6946AD8D-B094-4433-B085-9AFBBB58CB8B}">
      <dsp:nvSpPr>
        <dsp:cNvPr id="0" name=""/>
        <dsp:cNvSpPr/>
      </dsp:nvSpPr>
      <dsp:spPr>
        <a:xfrm rot="19500000">
          <a:off x="6341062" y="2425642"/>
          <a:ext cx="1827763" cy="68040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3FC95-3370-4789-971D-B7BB4D0B3039}">
      <dsp:nvSpPr>
        <dsp:cNvPr id="0" name=""/>
        <dsp:cNvSpPr/>
      </dsp:nvSpPr>
      <dsp:spPr>
        <a:xfrm>
          <a:off x="6869535" y="984667"/>
          <a:ext cx="2268032" cy="2513996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Дар </a:t>
          </a:r>
          <a:r>
            <a:rPr lang="ru-RU" sz="2400" kern="1200" dirty="0" err="1" smtClean="0">
              <a:solidFill>
                <a:schemeClr val="tx1"/>
              </a:solidFill>
            </a:rPr>
            <a:t>расонаҳо</a:t>
          </a:r>
          <a:r>
            <a:rPr lang="ru-RU" sz="2400" kern="1200" dirty="0" smtClean="0">
              <a:solidFill>
                <a:schemeClr val="tx1"/>
              </a:solidFill>
            </a:rPr>
            <a:t>, дар </a:t>
          </a:r>
          <a:r>
            <a:rPr lang="ru-RU" sz="2400" kern="1200" dirty="0" err="1" smtClean="0">
              <a:solidFill>
                <a:schemeClr val="tx1"/>
              </a:solidFill>
            </a:rPr>
            <a:t>ҷомеа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ва</a:t>
          </a:r>
          <a:r>
            <a:rPr lang="ru-RU" sz="2400" kern="1200" dirty="0" smtClean="0">
              <a:solidFill>
                <a:schemeClr val="tx1"/>
              </a:solidFill>
            </a:rPr>
            <a:t> аз </a:t>
          </a:r>
          <a:r>
            <a:rPr lang="ru-RU" sz="2400" kern="1200" dirty="0" err="1" smtClean="0">
              <a:solidFill>
                <a:schemeClr val="tx1"/>
              </a:solidFill>
            </a:rPr>
            <a:t>ҷониби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ҳукуматҳо</a:t>
          </a:r>
          <a:r>
            <a:rPr lang="ru-RU" sz="2400" kern="1200" dirty="0" smtClean="0">
              <a:solidFill>
                <a:schemeClr val="tx1"/>
              </a:solidFill>
            </a:rPr>
            <a:t> ба таври </a:t>
          </a:r>
          <a:r>
            <a:rPr lang="ru-RU" sz="2400" kern="1200" dirty="0" err="1" smtClean="0">
              <a:solidFill>
                <a:schemeClr val="tx1"/>
              </a:solidFill>
            </a:rPr>
            <a:t>васеъ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муҳокима</a:t>
          </a:r>
          <a:r>
            <a:rPr lang="ru-RU" sz="2400" kern="1200" dirty="0" smtClean="0">
              <a:solidFill>
                <a:schemeClr val="tx1"/>
              </a:solidFill>
            </a:rPr>
            <a:t>  </a:t>
          </a:r>
          <a:r>
            <a:rPr lang="ru-RU" sz="2400" kern="1200" dirty="0" err="1" smtClean="0">
              <a:solidFill>
                <a:schemeClr val="tx1"/>
              </a:solidFill>
            </a:rPr>
            <a:t>мешавад</a:t>
          </a:r>
          <a:r>
            <a:rPr lang="ru-RU" sz="2400" kern="1200" dirty="0" smtClean="0">
              <a:solidFill>
                <a:schemeClr val="tx1"/>
              </a:solidFill>
            </a:rPr>
            <a:t> 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6935963" y="1051095"/>
        <a:ext cx="2135176" cy="2381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3FA55-F4DD-BF49-9632-19C43FCFA846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C7726-6902-D443-8D7B-21AB4BCEB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87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1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8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4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6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2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1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9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6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7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3382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4769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4A2CB6-400B-44EB-8E11-37293FDA7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995054"/>
            <a:ext cx="10363200" cy="301336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+mn-lt"/>
              </a:rPr>
              <a:t>ҶАНБАҲОИ АМАЛИИ ТАҲЛИЛИ БУҶЕТ ВА ТАВСИЯҲО ОИД БА БУҶЕТ </a:t>
            </a:r>
            <a:endParaRPr lang="en-US" sz="4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FD174C-BBDF-4063-A2BA-79C23FD42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5008418"/>
            <a:ext cx="9144000" cy="644236"/>
          </a:xfrm>
        </p:spPr>
        <p:txBody>
          <a:bodyPr>
            <a:noAutofit/>
          </a:bodyPr>
          <a:lstStyle/>
          <a:p>
            <a:pPr algn="r"/>
            <a:r>
              <a:rPr lang="ru-RU" sz="2400" dirty="0" err="1" smtClean="0"/>
              <a:t>Шолпан</a:t>
            </a:r>
            <a:r>
              <a:rPr lang="ru-RU" sz="2400" dirty="0" smtClean="0"/>
              <a:t> </a:t>
            </a:r>
            <a:r>
              <a:rPr lang="ru-RU" sz="2400" dirty="0"/>
              <a:t>Айтенова, 25 </a:t>
            </a:r>
            <a:r>
              <a:rPr lang="ru-RU" sz="2400" dirty="0" err="1" smtClean="0"/>
              <a:t>сентябрИ</a:t>
            </a:r>
            <a:r>
              <a:rPr lang="ru-RU" sz="2400" dirty="0" smtClean="0"/>
              <a:t> СОЛИ </a:t>
            </a:r>
            <a:r>
              <a:rPr lang="ru-RU" sz="2400" dirty="0"/>
              <a:t>2017</a:t>
            </a:r>
            <a:endParaRPr lang="en-US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7273" y="166860"/>
            <a:ext cx="1384127" cy="1485714"/>
          </a:xfrm>
          <a:prstGeom prst="rect">
            <a:avLst/>
          </a:prstGeom>
        </p:spPr>
      </p:pic>
      <p:pic>
        <p:nvPicPr>
          <p:cNvPr id="5" name="Picture 2" descr="Картинки по запросу suny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425" y="362728"/>
            <a:ext cx="2127819" cy="105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398" y="237398"/>
            <a:ext cx="4698764" cy="137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6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35799E-8611-427D-AB4A-C9563AC8E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0"/>
            <a:ext cx="10882745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Аломатҳои </a:t>
            </a:r>
            <a:r>
              <a:rPr lang="ru-RU" dirty="0" err="1" smtClean="0">
                <a:latin typeface="+mn-lt"/>
              </a:rPr>
              <a:t>тавсияҳои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буҷетии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самаранок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AA07D51D-8AE6-40CC-A77D-F4BBA1F84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968962"/>
              </p:ext>
            </p:extLst>
          </p:nvPr>
        </p:nvGraphicFramePr>
        <p:xfrm>
          <a:off x="360217" y="1371600"/>
          <a:ext cx="10924310" cy="5136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2095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DCCEAD-4217-4CC2-9008-88849F116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18" y="0"/>
            <a:ext cx="11049000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Аломатҳои </a:t>
            </a:r>
            <a:r>
              <a:rPr lang="ru-RU" dirty="0" err="1">
                <a:latin typeface="+mn-lt"/>
              </a:rPr>
              <a:t>тавсияҳои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буҷетии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самаранок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4143F348-AE9A-4BCF-9A27-32DFCAB3B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31557"/>
              </p:ext>
            </p:extLst>
          </p:nvPr>
        </p:nvGraphicFramePr>
        <p:xfrm>
          <a:off x="360217" y="1371600"/>
          <a:ext cx="11132127" cy="5292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0938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DCCEAD-4217-4CC2-9008-88849F116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77" y="-37322"/>
            <a:ext cx="11236036" cy="1371600"/>
          </a:xfrm>
        </p:spPr>
        <p:txBody>
          <a:bodyPr>
            <a:normAutofit/>
          </a:bodyPr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>
                <a:solidFill>
                  <a:schemeClr val="tx1"/>
                </a:solidFill>
                <a:latin typeface="+mn-lt"/>
              </a:rPr>
            </a:br>
            <a:r>
              <a:rPr lang="ru-RU" dirty="0">
                <a:latin typeface="+mn-lt"/>
              </a:rPr>
              <a:t>Аломатҳои </a:t>
            </a:r>
            <a:r>
              <a:rPr lang="ru-RU" dirty="0" err="1">
                <a:latin typeface="+mn-lt"/>
              </a:rPr>
              <a:t>тавсияҳои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буҷетии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самаранок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4143F348-AE9A-4BCF-9A27-32DFCAB3B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536214"/>
              </p:ext>
            </p:extLst>
          </p:nvPr>
        </p:nvGraphicFramePr>
        <p:xfrm>
          <a:off x="609599" y="1752600"/>
          <a:ext cx="10758055" cy="4752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2605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DCCEAD-4217-4CC2-9008-88849F116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2" y="152718"/>
            <a:ext cx="10841182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>
                <a:latin typeface="+mn-lt"/>
              </a:rPr>
              <a:t>Аломатҳои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тавсияҳои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буҷетии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самаранок</a:t>
            </a:r>
            <a:r>
              <a:rPr lang="ru-RU" dirty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4143F348-AE9A-4BCF-9A27-32DFCAB3B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17269"/>
              </p:ext>
            </p:extLst>
          </p:nvPr>
        </p:nvGraphicFramePr>
        <p:xfrm>
          <a:off x="526471" y="1711035"/>
          <a:ext cx="11028219" cy="500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630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DCCEAD-4217-4CC2-9008-88849F116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17" y="0"/>
            <a:ext cx="11132127" cy="13716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Аломатҳои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тавсияҳои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буҷетии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самаранок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4143F348-AE9A-4BCF-9A27-32DFCAB3B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560164"/>
              </p:ext>
            </p:extLst>
          </p:nvPr>
        </p:nvGraphicFramePr>
        <p:xfrm>
          <a:off x="588816" y="1627909"/>
          <a:ext cx="10882747" cy="5230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882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DCCEAD-4217-4CC2-9008-88849F116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18" y="152718"/>
            <a:ext cx="11090564" cy="13716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Аломатҳои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тавсияҳои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буҷетии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самаранок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4143F348-AE9A-4BCF-9A27-32DFCAB3B6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02612"/>
              </p:ext>
            </p:extLst>
          </p:nvPr>
        </p:nvGraphicFramePr>
        <p:xfrm>
          <a:off x="609599" y="1752600"/>
          <a:ext cx="10758055" cy="4793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1635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375774-6335-4004-9D20-2B2D0D928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5636"/>
            <a:ext cx="11132127" cy="755391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Машғулияти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амалӣ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37E664-4542-436E-AF5D-441FD0FC4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7128"/>
            <a:ext cx="10160000" cy="5250872"/>
          </a:xfrm>
        </p:spPr>
        <p:txBody>
          <a:bodyPr>
            <a:noAutofit/>
          </a:bodyPr>
          <a:lstStyle/>
          <a:p>
            <a:r>
              <a:rPr lang="ru-RU" sz="2800" dirty="0"/>
              <a:t>1. </a:t>
            </a:r>
            <a:r>
              <a:rPr lang="ru-RU" sz="2800" dirty="0" err="1" smtClean="0"/>
              <a:t>Тавсияҳо</a:t>
            </a:r>
            <a:r>
              <a:rPr lang="ru-RU" sz="2800" dirty="0" smtClean="0"/>
              <a:t> </a:t>
            </a:r>
            <a:r>
              <a:rPr lang="ru-RU" sz="2800" dirty="0" err="1" smtClean="0"/>
              <a:t>оид</a:t>
            </a:r>
            <a:r>
              <a:rPr lang="ru-RU" sz="2800" dirty="0" smtClean="0"/>
              <a:t> ба </a:t>
            </a:r>
            <a:r>
              <a:rPr lang="ru-RU" sz="2800" dirty="0" err="1" smtClean="0"/>
              <a:t>буҷетро</a:t>
            </a:r>
            <a:r>
              <a:rPr lang="ru-RU" sz="2800" dirty="0" smtClean="0"/>
              <a:t> </a:t>
            </a:r>
            <a:r>
              <a:rPr lang="ru-RU" sz="2800" dirty="0" err="1" smtClean="0"/>
              <a:t>таҳия</a:t>
            </a:r>
            <a:r>
              <a:rPr lang="ru-RU" sz="2800" dirty="0" smtClean="0"/>
              <a:t> </a:t>
            </a:r>
            <a:r>
              <a:rPr lang="ru-RU" sz="2800" dirty="0" err="1" smtClean="0"/>
              <a:t>кунед</a:t>
            </a:r>
            <a:r>
              <a:rPr lang="ru-RU" sz="2800" dirty="0" smtClean="0"/>
              <a:t>  </a:t>
            </a:r>
            <a:endParaRPr lang="ru-RU" sz="2800" dirty="0"/>
          </a:p>
          <a:p>
            <a:r>
              <a:rPr lang="ru-RU" sz="2800" dirty="0"/>
              <a:t>2. </a:t>
            </a:r>
            <a:r>
              <a:rPr lang="ru-RU" sz="2800" dirty="0" err="1" smtClean="0"/>
              <a:t>Бо</a:t>
            </a:r>
            <a:r>
              <a:rPr lang="ru-RU" sz="2800" dirty="0" smtClean="0"/>
              <a:t> </a:t>
            </a:r>
            <a:r>
              <a:rPr lang="ru-RU" sz="2800" dirty="0" err="1" smtClean="0"/>
              <a:t>назардошти</a:t>
            </a:r>
            <a:r>
              <a:rPr lang="ru-RU" sz="2800" dirty="0" smtClean="0"/>
              <a:t> </a:t>
            </a:r>
            <a:r>
              <a:rPr lang="ru-RU" sz="2800" dirty="0" err="1" smtClean="0"/>
              <a:t>аломатҳои</a:t>
            </a:r>
            <a:r>
              <a:rPr lang="ru-RU" sz="2800" dirty="0" smtClean="0"/>
              <a:t> </a:t>
            </a:r>
            <a:r>
              <a:rPr lang="ru-RU" sz="2800" dirty="0" err="1" smtClean="0"/>
              <a:t>зерин</a:t>
            </a:r>
            <a:r>
              <a:rPr lang="ru-RU" sz="2800" dirty="0" smtClean="0"/>
              <a:t> </a:t>
            </a:r>
            <a:r>
              <a:rPr lang="ru-RU" sz="2800" dirty="0" err="1" smtClean="0"/>
              <a:t>арзёбӣ</a:t>
            </a:r>
            <a:r>
              <a:rPr lang="ru-RU" sz="2800" dirty="0" smtClean="0"/>
              <a:t> </a:t>
            </a:r>
            <a:r>
              <a:rPr lang="ru-RU" sz="2800" dirty="0" err="1" smtClean="0"/>
              <a:t>намоед</a:t>
            </a:r>
            <a:r>
              <a:rPr lang="ru-RU" sz="2800" dirty="0" smtClean="0"/>
              <a:t>:</a:t>
            </a:r>
            <a:endParaRPr lang="ru-RU" sz="2800" dirty="0"/>
          </a:p>
          <a:p>
            <a:pPr marL="727075">
              <a:buFont typeface="Wingdings" panose="05000000000000000000" pitchFamily="2" charset="2"/>
              <a:buChar char="ü"/>
            </a:pPr>
            <a:r>
              <a:rPr lang="ru-RU" sz="2800" dirty="0" err="1" smtClean="0"/>
              <a:t>Воқеъӣ</a:t>
            </a:r>
            <a:r>
              <a:rPr lang="ru-RU" sz="2800" dirty="0" smtClean="0"/>
              <a:t> </a:t>
            </a:r>
            <a:r>
              <a:rPr lang="ru-RU" sz="2800" dirty="0" err="1" smtClean="0"/>
              <a:t>аст</a:t>
            </a:r>
            <a:r>
              <a:rPr lang="ru-RU" sz="2800" smtClean="0"/>
              <a:t>?</a:t>
            </a:r>
            <a:endParaRPr lang="ru-RU" sz="2800" dirty="0" smtClean="0"/>
          </a:p>
          <a:p>
            <a:pPr marL="727075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Бар </a:t>
            </a:r>
            <a:r>
              <a:rPr lang="ru-RU" sz="2800" dirty="0" err="1" smtClean="0">
                <a:solidFill>
                  <a:schemeClr val="tx1"/>
                </a:solidFill>
              </a:rPr>
              <a:t>асоси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далелҳо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таҳия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шудааст</a:t>
            </a:r>
            <a:r>
              <a:rPr lang="ru-RU" sz="2800" dirty="0" smtClean="0">
                <a:solidFill>
                  <a:schemeClr val="tx1"/>
                </a:solidFill>
              </a:rPr>
              <a:t>?  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727075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Ба </a:t>
            </a:r>
            <a:r>
              <a:rPr lang="ru-RU" sz="2800" dirty="0" err="1" smtClean="0">
                <a:solidFill>
                  <a:schemeClr val="tx1"/>
                </a:solidFill>
              </a:rPr>
              <a:t>қонунгузории</a:t>
            </a:r>
            <a:r>
              <a:rPr lang="ru-RU" sz="2800" dirty="0" smtClean="0">
                <a:solidFill>
                  <a:schemeClr val="tx1"/>
                </a:solidFill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</a:rPr>
              <a:t>миллӣ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стратегияҳо</a:t>
            </a:r>
            <a:r>
              <a:rPr lang="ru-RU" sz="2800" dirty="0" smtClean="0">
                <a:solidFill>
                  <a:schemeClr val="tx1"/>
                </a:solidFill>
              </a:rPr>
              <a:t> ва </a:t>
            </a:r>
            <a:r>
              <a:rPr lang="ru-RU" sz="2800" dirty="0" err="1" smtClean="0">
                <a:solidFill>
                  <a:schemeClr val="tx1"/>
                </a:solidFill>
              </a:rPr>
              <a:t>барномаҳо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мувофиқ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аст</a:t>
            </a:r>
            <a:r>
              <a:rPr lang="ru-RU" sz="2800" dirty="0" smtClean="0">
                <a:solidFill>
                  <a:schemeClr val="tx1"/>
                </a:solidFill>
              </a:rPr>
              <a:t>? </a:t>
            </a:r>
            <a:endParaRPr lang="ru-RU" sz="2800" dirty="0">
              <a:solidFill>
                <a:schemeClr val="tx1"/>
              </a:solidFill>
            </a:endParaRPr>
          </a:p>
          <a:p>
            <a:pPr marL="727075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Рӯзмарра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аст</a:t>
            </a:r>
            <a:r>
              <a:rPr lang="ru-RU" sz="2800" dirty="0" smtClean="0">
                <a:solidFill>
                  <a:schemeClr val="tx1"/>
                </a:solidFill>
              </a:rPr>
              <a:t>( </a:t>
            </a:r>
            <a:r>
              <a:rPr lang="ru-RU" sz="2800" dirty="0" err="1" smtClean="0">
                <a:solidFill>
                  <a:schemeClr val="tx1"/>
                </a:solidFill>
              </a:rPr>
              <a:t>масоили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дурустро</a:t>
            </a:r>
            <a:r>
              <a:rPr lang="ru-RU" sz="2800" dirty="0" smtClean="0">
                <a:solidFill>
                  <a:schemeClr val="tx1"/>
                </a:solidFill>
              </a:rPr>
              <a:t> ба </a:t>
            </a:r>
            <a:r>
              <a:rPr lang="ru-RU" sz="2800" dirty="0" err="1" smtClean="0">
                <a:solidFill>
                  <a:schemeClr val="tx1"/>
                </a:solidFill>
              </a:rPr>
              <a:t>миён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мегузорад</a:t>
            </a:r>
            <a:r>
              <a:rPr lang="ru-RU" sz="2800" dirty="0" smtClean="0"/>
              <a:t>)</a:t>
            </a:r>
            <a:endParaRPr lang="ru-RU" sz="2800" dirty="0"/>
          </a:p>
          <a:p>
            <a:pPr marL="727075">
              <a:buFont typeface="Wingdings" panose="05000000000000000000" pitchFamily="2" charset="2"/>
              <a:buChar char="ü"/>
            </a:pPr>
            <a:r>
              <a:rPr lang="ru-RU" sz="2800" dirty="0" err="1" smtClean="0">
                <a:solidFill>
                  <a:schemeClr val="tx1"/>
                </a:solidFill>
              </a:rPr>
              <a:t>Раванди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буҷетро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инъикос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менамояд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800" dirty="0"/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sz="2800" dirty="0"/>
          </a:p>
          <a:p>
            <a:pPr>
              <a:buFont typeface="Wingdings" panose="05000000000000000000" pitchFamily="2" charset="2"/>
              <a:buChar char="ü"/>
            </a:pPr>
            <a:endParaRPr lang="ru-RU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713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885AC1-2C94-4144-9747-08835AB92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47" y="205273"/>
            <a:ext cx="12004964" cy="129571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+mn-lt"/>
              </a:rPr>
              <a:t>ТАҲИЯИ ТАВСИЯҲО ОИД БА БУҶЕТ ДАР МАРҲИЛАИ ИТТИСОЛИ ДУ РАВАНД 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AD53E64-009B-4A91-A6F5-C84A40772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407627"/>
              </p:ext>
            </p:extLst>
          </p:nvPr>
        </p:nvGraphicFramePr>
        <p:xfrm>
          <a:off x="609600" y="1752600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9586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E37A0B-C908-4FD6-8E96-4DC95FD84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24309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ҲАДАФҲОИ ТАҲИЯИ ТАВСИЯҲО ОИД БА БУҶЕТ 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2D3E11-98B9-4B34-801C-2967E9F55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90256"/>
            <a:ext cx="101600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 smtClean="0"/>
              <a:t>Ҷалб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иштирок</a:t>
            </a:r>
            <a:r>
              <a:rPr lang="ru-RU" sz="3200" dirty="0" smtClean="0"/>
              <a:t> дар </a:t>
            </a:r>
            <a:r>
              <a:rPr lang="ru-RU" sz="3200" dirty="0" err="1" smtClean="0"/>
              <a:t>ҷараёни</a:t>
            </a:r>
            <a:r>
              <a:rPr lang="ru-RU" sz="3200" dirty="0" smtClean="0"/>
              <a:t> </a:t>
            </a:r>
            <a:r>
              <a:rPr lang="ru-RU" sz="3200" dirty="0" err="1" smtClean="0"/>
              <a:t>қабули</a:t>
            </a:r>
            <a:r>
              <a:rPr lang="ru-RU" sz="3200" dirty="0" smtClean="0"/>
              <a:t> </a:t>
            </a:r>
            <a:r>
              <a:rPr lang="ru-RU" sz="3200" dirty="0" err="1" smtClean="0"/>
              <a:t>қарорҳои</a:t>
            </a:r>
            <a:r>
              <a:rPr lang="ru-RU" sz="3200" dirty="0" smtClean="0"/>
              <a:t> </a:t>
            </a:r>
            <a:r>
              <a:rPr lang="ru-RU" sz="3200" dirty="0" err="1" smtClean="0"/>
              <a:t>буҷетӣ</a:t>
            </a:r>
            <a:r>
              <a:rPr lang="ru-RU" sz="3200" dirty="0" smtClean="0"/>
              <a:t>, ба </a:t>
            </a:r>
            <a:r>
              <a:rPr lang="ru-RU" sz="3200" dirty="0" err="1" smtClean="0"/>
              <a:t>хотири</a:t>
            </a:r>
            <a:r>
              <a:rPr lang="ru-RU" sz="3200" dirty="0" smtClean="0"/>
              <a:t> </a:t>
            </a:r>
            <a:r>
              <a:rPr lang="ru-RU" sz="3200" dirty="0" err="1" smtClean="0"/>
              <a:t>дигаргуниҳо</a:t>
            </a:r>
            <a:r>
              <a:rPr lang="ru-RU" sz="3200" dirty="0" smtClean="0"/>
              <a:t> : </a:t>
            </a:r>
            <a:endParaRPr lang="ru-RU" sz="3200" dirty="0"/>
          </a:p>
          <a:p>
            <a:pPr marL="514350" indent="-514350">
              <a:buAutoNum type="arabicPeriod"/>
            </a:pPr>
            <a:r>
              <a:rPr lang="ru-RU" sz="3200" dirty="0" smtClean="0"/>
              <a:t>Дар  </a:t>
            </a:r>
            <a:r>
              <a:rPr lang="ru-RU" sz="3200" dirty="0" err="1" smtClean="0"/>
              <a:t>сиёсати</a:t>
            </a:r>
            <a:r>
              <a:rPr lang="ru-RU" sz="3200" dirty="0" smtClean="0"/>
              <a:t> </a:t>
            </a:r>
            <a:r>
              <a:rPr lang="ru-RU" sz="3200" dirty="0" err="1" smtClean="0"/>
              <a:t>буҷети</a:t>
            </a:r>
            <a:r>
              <a:rPr lang="ru-RU" sz="3200" dirty="0" smtClean="0"/>
              <a:t> </a:t>
            </a:r>
            <a:r>
              <a:rPr lang="ru-RU" sz="3200" dirty="0" err="1" smtClean="0"/>
              <a:t>амалкунанда</a:t>
            </a:r>
            <a:r>
              <a:rPr lang="ru-RU" sz="3200" dirty="0" smtClean="0"/>
              <a:t>  </a:t>
            </a:r>
            <a:endParaRPr lang="ru-RU" sz="3200" dirty="0"/>
          </a:p>
          <a:p>
            <a:pPr marL="514350" indent="-514350">
              <a:buAutoNum type="arabicPeriod"/>
            </a:pPr>
            <a:r>
              <a:rPr lang="ru-RU" sz="3200" dirty="0" smtClean="0"/>
              <a:t>Дар </a:t>
            </a:r>
            <a:r>
              <a:rPr lang="ru-RU" sz="3200" dirty="0" err="1" smtClean="0"/>
              <a:t>раванди</a:t>
            </a:r>
            <a:r>
              <a:rPr lang="ru-RU" sz="3200" dirty="0" smtClean="0"/>
              <a:t> </a:t>
            </a:r>
            <a:r>
              <a:rPr lang="ru-RU" sz="3200" dirty="0" err="1" smtClean="0"/>
              <a:t>буҷет</a:t>
            </a:r>
            <a:endParaRPr lang="ru-RU" sz="3200" dirty="0"/>
          </a:p>
          <a:p>
            <a:pPr marL="514350" indent="-514350">
              <a:buAutoNum type="arabicPeriod"/>
            </a:pPr>
            <a:r>
              <a:rPr lang="ru-RU" sz="3200" dirty="0" smtClean="0"/>
              <a:t>Дар </a:t>
            </a:r>
            <a:r>
              <a:rPr lang="ru-RU" sz="3200" dirty="0" err="1" smtClean="0"/>
              <a:t>муносибатҳо</a:t>
            </a:r>
            <a:r>
              <a:rPr lang="ru-RU" sz="3200" dirty="0" smtClean="0"/>
              <a:t> </a:t>
            </a:r>
            <a:r>
              <a:rPr lang="ru-RU" sz="3200" dirty="0" err="1"/>
              <a:t>б</a:t>
            </a:r>
            <a:r>
              <a:rPr lang="ru-RU" sz="3200" dirty="0" err="1" smtClean="0"/>
              <a:t>о</a:t>
            </a:r>
            <a:r>
              <a:rPr lang="ru-RU" sz="3200" dirty="0" smtClean="0"/>
              <a:t> </a:t>
            </a:r>
            <a:r>
              <a:rPr lang="ru-RU" sz="3200" dirty="0" err="1" smtClean="0"/>
              <a:t>ҷомеаи</a:t>
            </a:r>
            <a:r>
              <a:rPr lang="ru-RU" sz="3200" dirty="0" smtClean="0"/>
              <a:t> </a:t>
            </a:r>
            <a:r>
              <a:rPr lang="ru-RU" sz="3200" dirty="0" err="1" smtClean="0"/>
              <a:t>шаҳрвандӣ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аҳолӣ</a:t>
            </a:r>
            <a:r>
              <a:rPr lang="ru-RU" sz="3200" dirty="0" smtClean="0"/>
              <a:t> 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696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7A1A8C-67CA-48E7-A6A5-8E968A83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872" y="311727"/>
            <a:ext cx="11423073" cy="8593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Навъҳои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3333D05-1E49-4D01-8D6E-D4B4F12404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083102"/>
              </p:ext>
            </p:extLst>
          </p:nvPr>
        </p:nvGraphicFramePr>
        <p:xfrm>
          <a:off x="630381" y="1440871"/>
          <a:ext cx="11090564" cy="5209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969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4728B8-4DF9-4CBC-91E1-3A09E8273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1152909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latin typeface="+mn-lt"/>
              </a:rPr>
              <a:t>намунаи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дар </a:t>
            </a:r>
            <a:r>
              <a:rPr lang="ru-RU" dirty="0" err="1" smtClean="0">
                <a:latin typeface="+mn-lt"/>
              </a:rPr>
              <a:t>сиёсати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буҷетии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амалкунанда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999769-0F5E-4A96-983D-443478DA2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39638"/>
            <a:ext cx="10160000" cy="4373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1</a:t>
            </a:r>
            <a:r>
              <a:rPr lang="ru-RU" sz="2800" dirty="0"/>
              <a:t>) </a:t>
            </a:r>
            <a:r>
              <a:rPr lang="ru-RU" sz="2800" dirty="0" err="1" smtClean="0"/>
              <a:t>Нигаҳдории</a:t>
            </a:r>
            <a:r>
              <a:rPr lang="ru-RU" sz="2800" dirty="0" smtClean="0"/>
              <a:t> </a:t>
            </a:r>
            <a:r>
              <a:rPr lang="ru-RU" sz="2800" dirty="0" err="1" smtClean="0"/>
              <a:t>хароҷот</a:t>
            </a:r>
            <a:r>
              <a:rPr lang="ru-RU" sz="2800" dirty="0" err="1"/>
              <a:t>и</a:t>
            </a:r>
            <a:r>
              <a:rPr lang="ru-RU" sz="2800" dirty="0" smtClean="0"/>
              <a:t> </a:t>
            </a:r>
            <a:r>
              <a:rPr lang="ru-RU" sz="2800" dirty="0" err="1" smtClean="0"/>
              <a:t>таоми</a:t>
            </a:r>
            <a:r>
              <a:rPr lang="ru-RU" sz="2800" dirty="0" smtClean="0"/>
              <a:t> </a:t>
            </a:r>
            <a:r>
              <a:rPr lang="ru-RU" sz="2800" dirty="0" err="1" smtClean="0"/>
              <a:t>нисфирузӣ</a:t>
            </a:r>
            <a:r>
              <a:rPr lang="ru-RU" sz="2800" dirty="0" smtClean="0"/>
              <a:t> дар </a:t>
            </a:r>
            <a:r>
              <a:rPr lang="ru-RU" sz="2800" dirty="0" err="1" smtClean="0"/>
              <a:t>мактабҳо</a:t>
            </a:r>
            <a:r>
              <a:rPr lang="ru-RU" sz="2800" dirty="0" smtClean="0"/>
              <a:t> дар </a:t>
            </a:r>
            <a:r>
              <a:rPr lang="ru-RU" sz="2800" dirty="0" err="1" smtClean="0"/>
              <a:t>буҷети</a:t>
            </a:r>
            <a:r>
              <a:rPr lang="ru-RU" sz="2800" dirty="0" smtClean="0"/>
              <a:t> </a:t>
            </a:r>
            <a:r>
              <a:rPr lang="ru-RU" sz="2800" dirty="0" err="1" smtClean="0"/>
              <a:t>маҳаллӣ</a:t>
            </a:r>
            <a:r>
              <a:rPr lang="ru-RU" sz="2800" dirty="0" smtClean="0"/>
              <a:t> </a:t>
            </a:r>
            <a:endParaRPr lang="ru-RU" sz="2800" dirty="0"/>
          </a:p>
          <a:p>
            <a:pPr marL="0" indent="0">
              <a:buNone/>
            </a:pPr>
            <a:r>
              <a:rPr lang="ru-RU" sz="2800" dirty="0" err="1" smtClean="0"/>
              <a:t>Ғизои</a:t>
            </a:r>
            <a:r>
              <a:rPr lang="ru-RU" sz="2800" dirty="0" smtClean="0"/>
              <a:t> </a:t>
            </a:r>
            <a:r>
              <a:rPr lang="ru-RU" sz="2800" dirty="0" err="1" smtClean="0"/>
              <a:t>маҷонӣ</a:t>
            </a:r>
            <a:r>
              <a:rPr lang="ru-RU" sz="2800" dirty="0" smtClean="0"/>
              <a:t> дар </a:t>
            </a:r>
            <a:r>
              <a:rPr lang="ru-RU" sz="2800" dirty="0" err="1" smtClean="0"/>
              <a:t>матабҳои</a:t>
            </a:r>
            <a:r>
              <a:rPr lang="ru-RU" sz="2800" dirty="0" smtClean="0"/>
              <a:t> </a:t>
            </a:r>
            <a:r>
              <a:rPr lang="ru-RU" sz="2800" dirty="0" err="1" smtClean="0"/>
              <a:t>Қазоқистон</a:t>
            </a:r>
            <a:r>
              <a:rPr lang="ru-RU" sz="2800" dirty="0" smtClean="0"/>
              <a:t> </a:t>
            </a:r>
            <a:r>
              <a:rPr lang="ru-RU" sz="2800" dirty="0" err="1" smtClean="0"/>
              <a:t>бекоркарда</a:t>
            </a:r>
            <a:r>
              <a:rPr lang="ru-RU" sz="2800" dirty="0" smtClean="0"/>
              <a:t> </a:t>
            </a:r>
            <a:r>
              <a:rPr lang="ru-RU" sz="2800" dirty="0" err="1" smtClean="0"/>
              <a:t>шуд</a:t>
            </a:r>
            <a:r>
              <a:rPr lang="ru-RU" sz="2800" dirty="0" smtClean="0"/>
              <a:t>  ( соли 2015)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2</a:t>
            </a:r>
            <a:r>
              <a:rPr lang="ru-RU" sz="2800" dirty="0"/>
              <a:t>) </a:t>
            </a:r>
            <a:r>
              <a:rPr lang="ru-RU" sz="2800" dirty="0" err="1" smtClean="0"/>
              <a:t>Дигаргунии</a:t>
            </a:r>
            <a:r>
              <a:rPr lang="ru-RU" sz="2800" dirty="0" smtClean="0"/>
              <a:t> </a:t>
            </a:r>
            <a:r>
              <a:rPr lang="ru-RU" sz="2800" dirty="0" err="1" smtClean="0"/>
              <a:t>самтҳои</a:t>
            </a:r>
            <a:r>
              <a:rPr lang="ru-RU" sz="2800" dirty="0" smtClean="0"/>
              <a:t> </a:t>
            </a:r>
            <a:r>
              <a:rPr lang="ru-RU" sz="2800" dirty="0" err="1" smtClean="0"/>
              <a:t>барномаҳои</a:t>
            </a:r>
            <a:r>
              <a:rPr lang="ru-RU" sz="2800" dirty="0" smtClean="0"/>
              <a:t> </a:t>
            </a:r>
            <a:r>
              <a:rPr lang="ru-RU" sz="2800" dirty="0" err="1" smtClean="0"/>
              <a:t>барқарорсози</a:t>
            </a:r>
            <a:r>
              <a:rPr lang="ru-RU" sz="2800" dirty="0" smtClean="0"/>
              <a:t> </a:t>
            </a:r>
            <a:r>
              <a:rPr lang="ru-RU" sz="2800" dirty="0" err="1" smtClean="0"/>
              <a:t>саломатии</a:t>
            </a:r>
            <a:r>
              <a:rPr lang="ru-RU" sz="2800" dirty="0" smtClean="0"/>
              <a:t>  </a:t>
            </a:r>
            <a:r>
              <a:rPr lang="ru-RU" sz="2800" dirty="0" err="1" smtClean="0"/>
              <a:t>маъюбони</a:t>
            </a:r>
            <a:r>
              <a:rPr lang="ru-RU" sz="2800" dirty="0" smtClean="0"/>
              <a:t> </a:t>
            </a:r>
            <a:r>
              <a:rPr lang="ru-RU" sz="2800" dirty="0" err="1" smtClean="0"/>
              <a:t>Алмаато</a:t>
            </a:r>
            <a:r>
              <a:rPr lang="ru-RU" sz="2800" dirty="0" smtClean="0"/>
              <a:t> (с.2005)</a:t>
            </a:r>
            <a:endParaRPr lang="ru-RU" sz="2800" dirty="0"/>
          </a:p>
          <a:p>
            <a:r>
              <a:rPr lang="ru-RU" sz="2800" dirty="0" smtClean="0"/>
              <a:t>3)Дар </a:t>
            </a:r>
            <a:r>
              <a:rPr lang="ru-RU" sz="2800" dirty="0" err="1" smtClean="0"/>
              <a:t>доираи</a:t>
            </a:r>
            <a:r>
              <a:rPr lang="ru-RU" sz="2800" dirty="0" smtClean="0"/>
              <a:t> </a:t>
            </a:r>
            <a:r>
              <a:rPr lang="ru-RU" sz="2800" dirty="0" err="1" smtClean="0"/>
              <a:t>ташаббусҳои</a:t>
            </a:r>
            <a:r>
              <a:rPr lang="ru-RU" sz="2800" dirty="0" smtClean="0"/>
              <a:t> </a:t>
            </a:r>
            <a:r>
              <a:rPr lang="ru-RU" sz="2800" dirty="0" err="1" smtClean="0"/>
              <a:t>ҷамъияти</a:t>
            </a:r>
            <a:r>
              <a:rPr lang="ru-RU" sz="2800" dirty="0" smtClean="0"/>
              <a:t> </a:t>
            </a:r>
            <a:r>
              <a:rPr lang="ru-RU" sz="2800" dirty="0" err="1" smtClean="0"/>
              <a:t>маъюбон</a:t>
            </a:r>
            <a:r>
              <a:rPr lang="ru-RU" sz="2800" dirty="0" smtClean="0"/>
              <a:t> </a:t>
            </a:r>
            <a:r>
              <a:rPr lang="ru-RU" sz="2800" dirty="0" err="1" smtClean="0"/>
              <a:t>ва</a:t>
            </a:r>
            <a:r>
              <a:rPr lang="ru-RU" sz="2800" dirty="0" smtClean="0"/>
              <a:t> </a:t>
            </a:r>
            <a:r>
              <a:rPr lang="ru-RU" sz="2800" dirty="0" err="1" smtClean="0"/>
              <a:t>акиматҳо</a:t>
            </a:r>
            <a:r>
              <a:rPr lang="ru-RU" sz="2800" dirty="0" smtClean="0"/>
              <a:t> дар </a:t>
            </a:r>
            <a:r>
              <a:rPr lang="ru-RU" sz="2800" dirty="0" err="1" smtClean="0"/>
              <a:t>Қазоқистон</a:t>
            </a:r>
            <a:r>
              <a:rPr lang="ru-RU" sz="2800" dirty="0" smtClean="0"/>
              <a:t> </a:t>
            </a:r>
            <a:r>
              <a:rPr lang="ru-RU" sz="2800" dirty="0" err="1" smtClean="0"/>
              <a:t>инватаксӣ</a:t>
            </a:r>
            <a:r>
              <a:rPr lang="ru-RU" sz="2800" dirty="0" smtClean="0"/>
              <a:t>  (</a:t>
            </a:r>
            <a:r>
              <a:rPr lang="ru-RU" sz="2800" dirty="0" err="1" smtClean="0"/>
              <a:t>таксӣ</a:t>
            </a:r>
            <a:r>
              <a:rPr lang="ru-RU" sz="2800" dirty="0" smtClean="0"/>
              <a:t> </a:t>
            </a:r>
            <a:r>
              <a:rPr lang="ru-RU" sz="2800" dirty="0" err="1"/>
              <a:t>барои</a:t>
            </a:r>
            <a:r>
              <a:rPr lang="ru-RU" sz="2800" dirty="0"/>
              <a:t> </a:t>
            </a:r>
            <a:r>
              <a:rPr lang="ru-RU" sz="2800" dirty="0" err="1"/>
              <a:t>маъбон</a:t>
            </a:r>
            <a:r>
              <a:rPr lang="ru-RU" sz="2800" dirty="0"/>
              <a:t> ба </a:t>
            </a:r>
            <a:r>
              <a:rPr lang="ru-RU" sz="2800" dirty="0" err="1" smtClean="0"/>
              <a:t>вуҷуд</a:t>
            </a:r>
            <a:r>
              <a:rPr lang="ru-RU" sz="2800" dirty="0" smtClean="0"/>
              <a:t> </a:t>
            </a:r>
            <a:r>
              <a:rPr lang="ru-RU" sz="2800" dirty="0" err="1" smtClean="0"/>
              <a:t>омад</a:t>
            </a:r>
            <a:r>
              <a:rPr lang="ru-RU" sz="2800" dirty="0" smtClean="0"/>
              <a:t> 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/>
            </a:r>
            <a:br>
              <a:rPr lang="ru-RU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029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7A1A8C-67CA-48E7-A6A5-8E968A83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2" y="311727"/>
            <a:ext cx="10758055" cy="817736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Навъи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3333D05-1E49-4D01-8D6E-D4B4F12404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065039"/>
              </p:ext>
            </p:extLst>
          </p:nvPr>
        </p:nvGraphicFramePr>
        <p:xfrm>
          <a:off x="114299" y="1690254"/>
          <a:ext cx="11582400" cy="4793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1913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341536-7559-417C-BDD1-21F06C73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945091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намунаи </a:t>
            </a:r>
            <a:r>
              <a:rPr lang="ru-RU" dirty="0" err="1">
                <a:latin typeface="+mn-lt"/>
              </a:rPr>
              <a:t>тавсияҳо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оид</a:t>
            </a:r>
            <a:r>
              <a:rPr lang="ru-RU" dirty="0">
                <a:latin typeface="+mn-lt"/>
              </a:rPr>
              <a:t> ба </a:t>
            </a:r>
            <a:r>
              <a:rPr lang="ru-RU" dirty="0" err="1">
                <a:latin typeface="+mn-lt"/>
              </a:rPr>
              <a:t>буҷет</a:t>
            </a:r>
            <a:r>
              <a:rPr lang="ru-RU" dirty="0">
                <a:latin typeface="+mn-lt"/>
              </a:rPr>
              <a:t> дар 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раванди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6681EE-B90F-461C-B76C-96886D6EB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1. </a:t>
            </a:r>
            <a:r>
              <a:rPr lang="ru-RU" sz="2800" dirty="0" err="1" smtClean="0"/>
              <a:t>Гузаронидани</a:t>
            </a:r>
            <a:r>
              <a:rPr lang="ru-RU" sz="2800" dirty="0" smtClean="0"/>
              <a:t> </a:t>
            </a:r>
            <a:r>
              <a:rPr lang="ru-RU" sz="2800" dirty="0" err="1" smtClean="0"/>
              <a:t>шунидҳои</a:t>
            </a:r>
            <a:r>
              <a:rPr lang="ru-RU" sz="2800" dirty="0" smtClean="0"/>
              <a:t> </a:t>
            </a:r>
            <a:r>
              <a:rPr lang="ru-RU" sz="2800" dirty="0" err="1" smtClean="0"/>
              <a:t>ҷамъиятӣ</a:t>
            </a:r>
            <a:r>
              <a:rPr lang="ru-RU" sz="2800" dirty="0" smtClean="0"/>
              <a:t> </a:t>
            </a:r>
            <a:r>
              <a:rPr lang="ru-RU" sz="2800" dirty="0" err="1" smtClean="0"/>
              <a:t>қабл</a:t>
            </a:r>
            <a:r>
              <a:rPr lang="ru-RU" sz="2800" dirty="0" smtClean="0"/>
              <a:t> аз </a:t>
            </a:r>
            <a:r>
              <a:rPr lang="ru-RU" sz="2800" dirty="0" err="1" smtClean="0"/>
              <a:t>қабули</a:t>
            </a:r>
            <a:r>
              <a:rPr lang="ru-RU" sz="2800" dirty="0" smtClean="0"/>
              <a:t> </a:t>
            </a:r>
            <a:r>
              <a:rPr lang="ru-RU" sz="2800" dirty="0" err="1" smtClean="0"/>
              <a:t>буҷет</a:t>
            </a:r>
            <a:r>
              <a:rPr lang="ru-RU" sz="2800" dirty="0" smtClean="0"/>
              <a:t> , </a:t>
            </a:r>
            <a:endParaRPr lang="ru-RU" sz="2800" dirty="0"/>
          </a:p>
          <a:p>
            <a:pPr marL="0" indent="0">
              <a:buNone/>
            </a:pPr>
            <a:r>
              <a:rPr lang="ru-RU" sz="2800" dirty="0" err="1" smtClean="0"/>
              <a:t>Буҷети</a:t>
            </a:r>
            <a:r>
              <a:rPr lang="ru-RU" sz="2800" dirty="0" smtClean="0"/>
              <a:t> </a:t>
            </a:r>
            <a:r>
              <a:rPr lang="ru-RU" sz="2800" dirty="0" err="1" smtClean="0"/>
              <a:t>иштирок</a:t>
            </a:r>
            <a:r>
              <a:rPr lang="ru-RU" sz="2800" dirty="0" smtClean="0"/>
              <a:t>, </a:t>
            </a:r>
            <a:r>
              <a:rPr lang="ru-RU" sz="2800" dirty="0"/>
              <a:t>Порто Алегре, Бразилия</a:t>
            </a:r>
          </a:p>
          <a:p>
            <a:pPr marL="0" indent="0">
              <a:buNone/>
            </a:pPr>
            <a:r>
              <a:rPr lang="ru-RU" sz="2800" dirty="0" smtClean="0"/>
              <a:t>2</a:t>
            </a:r>
            <a:r>
              <a:rPr lang="ru-RU" sz="2800" dirty="0"/>
              <a:t>. </a:t>
            </a:r>
            <a:r>
              <a:rPr lang="ru-RU" sz="2800" dirty="0" err="1" smtClean="0"/>
              <a:t>Муайянсозии</a:t>
            </a:r>
            <a:r>
              <a:rPr lang="ru-RU" sz="2800" dirty="0" smtClean="0"/>
              <a:t> </a:t>
            </a:r>
            <a:r>
              <a:rPr lang="ru-RU" sz="2800" dirty="0" err="1" smtClean="0"/>
              <a:t>афзалиятҳои</a:t>
            </a:r>
            <a:r>
              <a:rPr lang="ru-RU" sz="2800" dirty="0" smtClean="0"/>
              <a:t> </a:t>
            </a:r>
            <a:r>
              <a:rPr lang="ru-RU" sz="2800" dirty="0" err="1" smtClean="0"/>
              <a:t>буҷетӣ</a:t>
            </a:r>
            <a:r>
              <a:rPr lang="ru-RU" sz="2800" dirty="0" smtClean="0"/>
              <a:t> </a:t>
            </a:r>
            <a:r>
              <a:rPr lang="ru-RU" sz="2800" dirty="0" err="1" smtClean="0"/>
              <a:t>ҳангоми</a:t>
            </a:r>
            <a:r>
              <a:rPr lang="ru-RU" sz="2800" dirty="0" smtClean="0"/>
              <a:t> </a:t>
            </a:r>
            <a:r>
              <a:rPr lang="ru-RU" sz="2800" dirty="0" err="1" smtClean="0"/>
              <a:t>банақшагирӣ</a:t>
            </a:r>
            <a:r>
              <a:rPr lang="ru-RU" sz="2800" dirty="0" smtClean="0"/>
              <a:t>, </a:t>
            </a:r>
            <a:r>
              <a:rPr lang="ru-RU" sz="2800" dirty="0" err="1" smtClean="0"/>
              <a:t>анкетаи</a:t>
            </a:r>
            <a:r>
              <a:rPr lang="ru-RU" sz="2800" dirty="0" smtClean="0"/>
              <a:t> </a:t>
            </a:r>
            <a:r>
              <a:rPr lang="ru-RU" sz="2800" dirty="0" err="1" smtClean="0"/>
              <a:t>вазорати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молия</a:t>
            </a:r>
            <a:r>
              <a:rPr lang="ru-RU" sz="2800" dirty="0" smtClean="0"/>
              <a:t>, </a:t>
            </a:r>
            <a:r>
              <a:rPr lang="ru-RU" sz="2800" dirty="0" err="1" smtClean="0"/>
              <a:t>Муғулистон</a:t>
            </a:r>
            <a:r>
              <a:rPr lang="ru-RU" sz="2800" dirty="0" smtClean="0"/>
              <a:t> 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3</a:t>
            </a:r>
            <a:r>
              <a:rPr lang="ru-RU" sz="2800" dirty="0"/>
              <a:t>. </a:t>
            </a:r>
            <a:r>
              <a:rPr lang="ru-RU" sz="2800" dirty="0" err="1" smtClean="0"/>
              <a:t>Буҷети</a:t>
            </a:r>
            <a:r>
              <a:rPr lang="ru-RU" sz="2800" dirty="0" smtClean="0"/>
              <a:t> </a:t>
            </a:r>
            <a:r>
              <a:rPr lang="ru-RU" sz="2800" dirty="0" err="1" smtClean="0"/>
              <a:t>мушоракатӣ</a:t>
            </a:r>
            <a:r>
              <a:rPr lang="ru-RU" sz="2800" dirty="0" smtClean="0"/>
              <a:t> </a:t>
            </a:r>
            <a:r>
              <a:rPr lang="ru-RU" sz="2800" dirty="0" err="1" smtClean="0"/>
              <a:t>бо</a:t>
            </a:r>
            <a:r>
              <a:rPr lang="ru-RU" sz="2800" dirty="0" smtClean="0"/>
              <a:t> </a:t>
            </a:r>
            <a:r>
              <a:rPr lang="ru-RU" sz="2800" dirty="0" err="1" smtClean="0"/>
              <a:t>иштироки</a:t>
            </a:r>
            <a:r>
              <a:rPr lang="ru-RU" sz="2800" dirty="0" smtClean="0"/>
              <a:t> </a:t>
            </a:r>
            <a:r>
              <a:rPr lang="ru-RU" sz="2800" dirty="0" err="1" smtClean="0"/>
              <a:t>шаҳрвандон</a:t>
            </a:r>
            <a:r>
              <a:rPr lang="ru-RU" sz="2800" dirty="0" smtClean="0"/>
              <a:t> </a:t>
            </a:r>
            <a:r>
              <a:rPr lang="ru-RU" sz="2800" dirty="0" err="1" smtClean="0"/>
              <a:t>ҳангоми</a:t>
            </a:r>
            <a:r>
              <a:rPr lang="ru-RU" sz="2800" dirty="0" smtClean="0"/>
              <a:t> </a:t>
            </a:r>
            <a:r>
              <a:rPr lang="ru-RU" sz="2800" dirty="0" err="1" smtClean="0"/>
              <a:t>иҷрои</a:t>
            </a:r>
            <a:r>
              <a:rPr lang="ru-RU" sz="2800" dirty="0" smtClean="0"/>
              <a:t> </a:t>
            </a:r>
            <a:r>
              <a:rPr lang="ru-RU" sz="2800" dirty="0" err="1" smtClean="0"/>
              <a:t>буҷет</a:t>
            </a:r>
            <a:r>
              <a:rPr lang="ru-RU" sz="2800" dirty="0" smtClean="0"/>
              <a:t>, Сеул</a:t>
            </a:r>
            <a:r>
              <a:rPr lang="ru-RU" sz="2800" dirty="0"/>
              <a:t>, 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Кореяи</a:t>
            </a:r>
            <a:r>
              <a:rPr lang="ru-RU" sz="2800" dirty="0" smtClean="0"/>
              <a:t> </a:t>
            </a:r>
            <a:r>
              <a:rPr lang="ru-RU" sz="2800" dirty="0" err="1" smtClean="0"/>
              <a:t>Ҷанубӣ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5225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7A1A8C-67CA-48E7-A6A5-8E968A83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94854"/>
            <a:ext cx="10924309" cy="880082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Навъи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3333D05-1E49-4D01-8D6E-D4B4F12404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131253"/>
              </p:ext>
            </p:extLst>
          </p:nvPr>
        </p:nvGraphicFramePr>
        <p:xfrm>
          <a:off x="609600" y="1752600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4025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A21E84-A6CA-4C06-A4A6-AD9E5ECF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758055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Намунаи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8CD2F7-1BC0-4CB7-90B2-C91A0E41B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 err="1" smtClean="0">
                <a:solidFill>
                  <a:schemeClr val="tx1"/>
                </a:solidFill>
              </a:rPr>
              <a:t>Нашри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буҷети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шаҳрвандӣ</a:t>
            </a:r>
            <a:r>
              <a:rPr lang="ru-RU" sz="2800" dirty="0" smtClean="0">
                <a:solidFill>
                  <a:schemeClr val="tx1"/>
                </a:solidFill>
              </a:rPr>
              <a:t> , </a:t>
            </a:r>
            <a:r>
              <a:rPr lang="ru-RU" sz="2800" dirty="0" err="1" smtClean="0">
                <a:solidFill>
                  <a:schemeClr val="tx1"/>
                </a:solidFill>
              </a:rPr>
              <a:t>Қазоқистон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солҳои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2011-2017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2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</a:rPr>
              <a:t>Ҷалби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шаҳрвандон</a:t>
            </a:r>
            <a:r>
              <a:rPr lang="ru-RU" sz="2800" dirty="0" smtClean="0">
                <a:solidFill>
                  <a:schemeClr val="tx1"/>
                </a:solidFill>
              </a:rPr>
              <a:t> дар </a:t>
            </a:r>
            <a:r>
              <a:rPr lang="ru-RU" sz="2800" dirty="0" err="1" smtClean="0">
                <a:solidFill>
                  <a:schemeClr val="tx1"/>
                </a:solidFill>
              </a:rPr>
              <a:t>муҳокимаи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афзалиятҳои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буҷетӣ</a:t>
            </a:r>
            <a:r>
              <a:rPr lang="ru-RU" sz="2800" dirty="0" smtClean="0">
                <a:solidFill>
                  <a:schemeClr val="tx1"/>
                </a:solidFill>
              </a:rPr>
              <a:t>(</a:t>
            </a:r>
            <a:r>
              <a:rPr lang="ru-RU" sz="2800" dirty="0" err="1" smtClean="0">
                <a:solidFill>
                  <a:schemeClr val="tx1"/>
                </a:solidFill>
              </a:rPr>
              <a:t>Қонун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оид</a:t>
            </a:r>
            <a:r>
              <a:rPr lang="ru-RU" sz="2800" dirty="0" smtClean="0">
                <a:solidFill>
                  <a:schemeClr val="tx1"/>
                </a:solidFill>
              </a:rPr>
              <a:t> ба </a:t>
            </a:r>
            <a:r>
              <a:rPr lang="ru-RU" sz="2800" dirty="0" err="1" smtClean="0">
                <a:solidFill>
                  <a:schemeClr val="tx1"/>
                </a:solidFill>
              </a:rPr>
              <a:t>шуроҳои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ҷамъиятӣ</a:t>
            </a:r>
            <a:r>
              <a:rPr lang="ru-RU" sz="2800" dirty="0" smtClean="0">
                <a:solidFill>
                  <a:schemeClr val="tx1"/>
                </a:solidFill>
              </a:rPr>
              <a:t>, соли </a:t>
            </a:r>
            <a:r>
              <a:rPr lang="ru-RU" sz="2800" dirty="0" smtClean="0"/>
              <a:t> </a:t>
            </a:r>
            <a:r>
              <a:rPr lang="ru-RU" sz="2800" dirty="0"/>
              <a:t>2015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3. </a:t>
            </a:r>
            <a:r>
              <a:rPr lang="ru-RU" sz="2800" dirty="0" err="1" smtClean="0">
                <a:solidFill>
                  <a:schemeClr val="tx1"/>
                </a:solidFill>
              </a:rPr>
              <a:t>Нашри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ҳисоботҳо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оид</a:t>
            </a:r>
            <a:r>
              <a:rPr lang="ru-RU" sz="2800" dirty="0" smtClean="0">
                <a:solidFill>
                  <a:schemeClr val="tx1"/>
                </a:solidFill>
              </a:rPr>
              <a:t> ба </a:t>
            </a:r>
            <a:r>
              <a:rPr lang="ru-RU" sz="2800" dirty="0" err="1" smtClean="0">
                <a:solidFill>
                  <a:schemeClr val="tx1"/>
                </a:solidFill>
              </a:rPr>
              <a:t>хароҷоти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буҷет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Қонун</a:t>
            </a:r>
            <a:r>
              <a:rPr lang="ru-RU" sz="2800" dirty="0" smtClean="0">
                <a:solidFill>
                  <a:schemeClr val="tx1"/>
                </a:solidFill>
              </a:rPr>
              <a:t>  дар </a:t>
            </a:r>
            <a:r>
              <a:rPr lang="ru-RU" sz="2800" dirty="0" err="1" smtClean="0">
                <a:solidFill>
                  <a:schemeClr val="tx1"/>
                </a:solidFill>
              </a:rPr>
              <a:t>бораи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/>
              <a:t>д</a:t>
            </a:r>
            <a:r>
              <a:rPr lang="ru-RU" sz="2800" dirty="0" err="1" smtClean="0">
                <a:solidFill>
                  <a:schemeClr val="tx1"/>
                </a:solidFill>
              </a:rPr>
              <a:t>астрасӣ</a:t>
            </a:r>
            <a:r>
              <a:rPr lang="ru-RU" sz="2800" dirty="0" smtClean="0">
                <a:solidFill>
                  <a:schemeClr val="tx1"/>
                </a:solidFill>
              </a:rPr>
              <a:t> ба </a:t>
            </a:r>
            <a:r>
              <a:rPr lang="ru-RU" sz="2800" dirty="0" err="1" smtClean="0">
                <a:solidFill>
                  <a:schemeClr val="tx1"/>
                </a:solidFill>
              </a:rPr>
              <a:t>иттилоот</a:t>
            </a:r>
            <a:r>
              <a:rPr lang="ru-RU" sz="2800" dirty="0" smtClean="0">
                <a:solidFill>
                  <a:schemeClr val="tx1"/>
                </a:solidFill>
              </a:rPr>
              <a:t>, соли  2015 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2184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из УП презентации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111125" indent="-111125">
          <a:buFont typeface="Arial" pitchFamily="34" charset="0"/>
          <a:buChar char="•"/>
          <a:defRPr sz="12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Тема из УП презентации" id="{FFFDD816-0A71-4328-AD7B-A24DACD83316}" vid="{D742DAAC-3594-450A-9452-BC64680B4B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из УП презентации</Template>
  <TotalTime>1051</TotalTime>
  <Words>540</Words>
  <Application>Microsoft Office PowerPoint</Application>
  <PresentationFormat>Широкоэкранный</PresentationFormat>
  <Paragraphs>86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Times New Roman</vt:lpstr>
      <vt:lpstr>Wingdings</vt:lpstr>
      <vt:lpstr>Тема из УП презентации</vt:lpstr>
      <vt:lpstr>ҶАНБАҲОИ АМАЛИИ ТАҲЛИЛИ БУҶЕТ ВА ТАВСИЯҲО ОИД БА БУҶЕТ </vt:lpstr>
      <vt:lpstr>ТАҲИЯИ ТАВСИЯҲО ОИД БА БУҶЕТ ДАР МАРҲИЛАИ ИТТИСОЛИ ДУ РАВАНД  </vt:lpstr>
      <vt:lpstr>ҲАДАФҲОИ ТАҲИЯИ ТАВСИЯҲО ОИД БА БУҶЕТ  </vt:lpstr>
      <vt:lpstr>Навъҳои тавсияҳо оид ба буҷет </vt:lpstr>
      <vt:lpstr> намунаи тавсияҳо оид ба буҷет дар сиёсати буҷетии амалкунанда </vt:lpstr>
      <vt:lpstr>Навъи тавсияҳо оид ба буҷет </vt:lpstr>
      <vt:lpstr>намунаи тавсияҳо оид ба буҷет дар  раванди буҷет </vt:lpstr>
      <vt:lpstr>Навъи тавсияҳо оид ба буҷет </vt:lpstr>
      <vt:lpstr>Намунаи тавсияҳо оид ба буҷет </vt:lpstr>
      <vt:lpstr>Аломатҳои тавсияҳои буҷетии самаранок </vt:lpstr>
      <vt:lpstr>Аломатҳои тавсияҳои буҷетии самаранок  </vt:lpstr>
      <vt:lpstr>  Аломатҳои тавсияҳои буҷетии самаранок  </vt:lpstr>
      <vt:lpstr>Аломатҳои тавсияҳои буҷетии самаранок </vt:lpstr>
      <vt:lpstr>Аломатҳои тавсияҳои буҷетии самаранок  </vt:lpstr>
      <vt:lpstr>Аломатҳои тавсияҳои буҷетии самаранок  </vt:lpstr>
      <vt:lpstr>Машғулияти амалӣ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аспекты бюджетного анализа и бюджетных рекомендаций</dc:title>
  <dc:creator>Sholpan Aitenova</dc:creator>
  <cp:lastModifiedBy>Uktam Dzhumaev</cp:lastModifiedBy>
  <cp:revision>32</cp:revision>
  <cp:lastPrinted>2017-09-22T09:29:40Z</cp:lastPrinted>
  <dcterms:created xsi:type="dcterms:W3CDTF">2017-09-18T00:10:22Z</dcterms:created>
  <dcterms:modified xsi:type="dcterms:W3CDTF">2019-02-11T06:40:32Z</dcterms:modified>
</cp:coreProperties>
</file>