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4" r:id="rId2"/>
    <p:sldId id="325" r:id="rId3"/>
    <p:sldId id="329" r:id="rId4"/>
    <p:sldId id="330" r:id="rId5"/>
    <p:sldId id="373" r:id="rId6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250" initials="X" lastIdx="54" clrIdx="0">
    <p:extLst/>
  </p:cmAuthor>
  <p:cmAuthor id="2" name="Matthew Brown" initials="mkb" lastIdx="1" clrIdx="1"/>
  <p:cmAuthor id="3" name="Veronika" initials="V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50" autoAdjust="0"/>
    <p:restoredTop sz="92514" autoAdjust="0"/>
  </p:normalViewPr>
  <p:slideViewPr>
    <p:cSldViewPr snapToGrid="0">
      <p:cViewPr varScale="1">
        <p:scale>
          <a:sx n="69" d="100"/>
          <a:sy n="69" d="100"/>
        </p:scale>
        <p:origin x="93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5E211-99DF-4AC6-AEE5-E3DBBA8B25BE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AAF3B-DCE9-44C4-B62A-A4D567D7E3E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321043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13413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53896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975793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714153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4174281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886786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39942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808250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89476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4100215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614781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557442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Сессияи</a:t>
            </a:r>
            <a:r>
              <a:rPr lang="hr-BA" dirty="0" smtClean="0"/>
              <a:t> </a:t>
            </a:r>
            <a:r>
              <a:rPr lang="hr-BA" dirty="0"/>
              <a:t>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err="1" smtClean="0"/>
              <a:t>Таҳлили</a:t>
            </a:r>
            <a:r>
              <a:rPr lang="ru-RU" b="1" dirty="0" smtClean="0"/>
              <a:t>  </a:t>
            </a:r>
            <a:r>
              <a:rPr lang="ru-RU" b="1" dirty="0" err="1" smtClean="0"/>
              <a:t>таъсири</a:t>
            </a:r>
            <a:r>
              <a:rPr lang="ru-RU" b="1" dirty="0" smtClean="0"/>
              <a:t> </a:t>
            </a:r>
            <a:r>
              <a:rPr lang="ru-RU" b="1" dirty="0" err="1" smtClean="0"/>
              <a:t>иқтисодӣ</a:t>
            </a:r>
            <a:r>
              <a:rPr lang="hr-BA" b="1" dirty="0" smtClean="0"/>
              <a:t>: </a:t>
            </a:r>
            <a:r>
              <a:rPr lang="tg-Cyrl-TJ" b="1" dirty="0" smtClean="0"/>
              <a:t>Му</a:t>
            </a:r>
            <a:r>
              <a:rPr lang="tg-Cyrl-TJ" b="1" dirty="0"/>
              <a:t>қ</a:t>
            </a:r>
            <a:r>
              <a:rPr lang="tg-Cyrl-TJ" b="1" dirty="0" smtClean="0"/>
              <a:t>аддима </a:t>
            </a:r>
            <a:endParaRPr lang="hr-BA" b="1" dirty="0"/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229234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Таҳлили</a:t>
            </a:r>
            <a:r>
              <a:rPr lang="ru-RU" dirty="0" smtClean="0"/>
              <a:t> </a:t>
            </a:r>
            <a:r>
              <a:rPr lang="ru-RU" dirty="0" err="1" smtClean="0"/>
              <a:t>таъсири</a:t>
            </a:r>
            <a:r>
              <a:rPr lang="ru-RU" dirty="0" smtClean="0"/>
              <a:t> </a:t>
            </a:r>
            <a:r>
              <a:rPr lang="ru-RU" dirty="0" err="1" smtClean="0"/>
              <a:t>иқтисодӣ</a:t>
            </a:r>
            <a:r>
              <a:rPr lang="ru-RU" dirty="0" smtClean="0"/>
              <a:t> чист</a:t>
            </a:r>
            <a:r>
              <a:rPr lang="en-US" dirty="0" smtClean="0"/>
              <a:t>?</a:t>
            </a:r>
            <a:r>
              <a:rPr lang="hr-BA" dirty="0"/>
              <a:t/>
            </a:r>
            <a:br>
              <a:rPr lang="hr-BA" dirty="0"/>
            </a:b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8424"/>
            <a:ext cx="10515600" cy="479853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 smtClean="0"/>
              <a:t>Абзори</a:t>
            </a:r>
            <a:r>
              <a:rPr lang="ru-RU" dirty="0" smtClean="0"/>
              <a:t> </a:t>
            </a:r>
            <a:r>
              <a:rPr lang="ru-RU" dirty="0" err="1" smtClean="0"/>
              <a:t>таҳлилие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хароҷоти</a:t>
            </a:r>
            <a:r>
              <a:rPr lang="ru-RU" dirty="0" smtClean="0"/>
              <a:t> </a:t>
            </a:r>
            <a:r>
              <a:rPr lang="ru-RU" dirty="0" err="1" smtClean="0"/>
              <a:t>эҳтимолиро</a:t>
            </a:r>
            <a:r>
              <a:rPr lang="ru-RU" dirty="0" smtClean="0"/>
              <a:t> </a:t>
            </a:r>
            <a:r>
              <a:rPr lang="ru-RU" dirty="0" err="1" smtClean="0"/>
              <a:t>номбар</a:t>
            </a:r>
            <a:r>
              <a:rPr lang="ru-RU" dirty="0" smtClean="0"/>
              <a:t> </a:t>
            </a:r>
            <a:r>
              <a:rPr lang="ru-RU" dirty="0" err="1" smtClean="0"/>
              <a:t>мекунад</a:t>
            </a:r>
            <a:r>
              <a:rPr lang="ru-RU" dirty="0" smtClean="0"/>
              <a:t> ва  </a:t>
            </a:r>
            <a:r>
              <a:rPr lang="ru-RU" dirty="0" err="1" smtClean="0"/>
              <a:t>бартариятҳои</a:t>
            </a:r>
            <a:r>
              <a:rPr lang="ru-RU" dirty="0" smtClean="0"/>
              <a:t> </a:t>
            </a:r>
            <a:r>
              <a:rPr lang="ru-RU" dirty="0" err="1" smtClean="0"/>
              <a:t>мавриди</a:t>
            </a:r>
            <a:r>
              <a:rPr lang="ru-RU" dirty="0" smtClean="0"/>
              <a:t> </a:t>
            </a:r>
            <a:r>
              <a:rPr lang="ru-RU" dirty="0" err="1" smtClean="0"/>
              <a:t>интизори</a:t>
            </a:r>
            <a:r>
              <a:rPr lang="ru-RU" dirty="0" smtClean="0"/>
              <a:t> </a:t>
            </a:r>
            <a:r>
              <a:rPr lang="ru-RU" dirty="0" err="1" smtClean="0"/>
              <a:t>барномаҳои</a:t>
            </a:r>
            <a:r>
              <a:rPr lang="ru-RU" dirty="0" smtClean="0"/>
              <a:t> </a:t>
            </a:r>
            <a:r>
              <a:rPr lang="ru-RU" dirty="0" err="1" smtClean="0"/>
              <a:t>пешбинишуда</a:t>
            </a:r>
            <a:r>
              <a:rPr lang="ru-RU" dirty="0" smtClean="0"/>
              <a:t>, </a:t>
            </a:r>
            <a:r>
              <a:rPr lang="ru-RU" dirty="0" err="1" smtClean="0"/>
              <a:t>сиёсати</a:t>
            </a:r>
            <a:r>
              <a:rPr lang="ru-RU" dirty="0" smtClean="0"/>
              <a:t> </a:t>
            </a:r>
            <a:r>
              <a:rPr lang="ru-RU" dirty="0" err="1" smtClean="0"/>
              <a:t>ташаббусҳо</a:t>
            </a:r>
            <a:r>
              <a:rPr lang="ru-RU" dirty="0" smtClean="0"/>
              <a:t> (ё </a:t>
            </a:r>
            <a:r>
              <a:rPr lang="ru-RU" dirty="0" err="1" smtClean="0"/>
              <a:t>меъёрӣ-ҳуқуқӣ</a:t>
            </a:r>
            <a:r>
              <a:rPr lang="ru-RU" dirty="0" smtClean="0"/>
              <a:t>)</a:t>
            </a:r>
            <a:r>
              <a:rPr lang="ru-RU" dirty="0" err="1" smtClean="0"/>
              <a:t>ро</a:t>
            </a:r>
            <a:r>
              <a:rPr lang="ru-RU" dirty="0" smtClean="0"/>
              <a:t> </a:t>
            </a:r>
            <a:r>
              <a:rPr lang="ru-RU" dirty="0" err="1" smtClean="0"/>
              <a:t>баҳогузорӣ</a:t>
            </a:r>
            <a:r>
              <a:rPr lang="ru-RU" dirty="0" smtClean="0"/>
              <a:t> </a:t>
            </a:r>
            <a:r>
              <a:rPr lang="ru-RU" dirty="0" err="1" smtClean="0"/>
              <a:t>менамояд</a:t>
            </a:r>
            <a:r>
              <a:rPr lang="ru-RU" dirty="0" smtClean="0"/>
              <a:t>  </a:t>
            </a:r>
            <a:r>
              <a:rPr lang="ru-RU" dirty="0" err="1" smtClean="0"/>
              <a:t>ҳамчунин</a:t>
            </a:r>
            <a:r>
              <a:rPr lang="ru-RU" dirty="0" smtClean="0"/>
              <a:t> </a:t>
            </a:r>
            <a:r>
              <a:rPr lang="ru-RU" dirty="0" err="1" smtClean="0"/>
              <a:t>вариантҳои</a:t>
            </a:r>
            <a:r>
              <a:rPr lang="ru-RU" dirty="0" smtClean="0"/>
              <a:t> </a:t>
            </a:r>
            <a:r>
              <a:rPr lang="ru-RU" dirty="0" err="1" smtClean="0"/>
              <a:t>иҷроиши</a:t>
            </a:r>
            <a:r>
              <a:rPr lang="ru-RU" dirty="0" smtClean="0"/>
              <a:t> </a:t>
            </a:r>
            <a:r>
              <a:rPr lang="ru-RU" dirty="0" err="1" smtClean="0"/>
              <a:t>самтҳои</a:t>
            </a:r>
            <a:r>
              <a:rPr lang="ru-RU" dirty="0" smtClean="0"/>
              <a:t> </a:t>
            </a:r>
            <a:r>
              <a:rPr lang="ru-RU" dirty="0" err="1" smtClean="0"/>
              <a:t>алтенативиро</a:t>
            </a:r>
            <a:r>
              <a:rPr lang="ru-RU" dirty="0" smtClean="0"/>
              <a:t> (</a:t>
            </a:r>
            <a:r>
              <a:rPr lang="ru-RU" dirty="0" err="1" smtClean="0"/>
              <a:t>яъне</a:t>
            </a:r>
            <a:r>
              <a:rPr lang="ru-RU" dirty="0" smtClean="0"/>
              <a:t>, </a:t>
            </a:r>
            <a:r>
              <a:rPr lang="ru-RU" dirty="0" err="1" smtClean="0"/>
              <a:t>агар</a:t>
            </a:r>
            <a:r>
              <a:rPr lang="ru-RU" dirty="0" smtClean="0"/>
              <a:t> </a:t>
            </a:r>
            <a:r>
              <a:rPr lang="ru-RU" dirty="0" err="1" smtClean="0"/>
              <a:t>ҳеҷ</a:t>
            </a:r>
            <a:r>
              <a:rPr lang="ru-RU" dirty="0" smtClean="0"/>
              <a:t> </a:t>
            </a:r>
            <a:r>
              <a:rPr lang="ru-RU" dirty="0" err="1" smtClean="0"/>
              <a:t>кор</a:t>
            </a:r>
            <a:r>
              <a:rPr lang="ru-RU" dirty="0" smtClean="0"/>
              <a:t> </a:t>
            </a:r>
            <a:r>
              <a:rPr lang="ru-RU" dirty="0" err="1" smtClean="0"/>
              <a:t>накунанд</a:t>
            </a:r>
            <a:r>
              <a:rPr lang="ru-RU" dirty="0" smtClean="0"/>
              <a:t>, </a:t>
            </a:r>
            <a:r>
              <a:rPr lang="ru-RU" dirty="0" err="1" smtClean="0"/>
              <a:t>чӣ</a:t>
            </a:r>
            <a:r>
              <a:rPr lang="ru-RU" dirty="0" smtClean="0"/>
              <a:t> </a:t>
            </a:r>
            <a:r>
              <a:rPr lang="ru-RU" dirty="0" err="1" smtClean="0"/>
              <a:t>мешавад</a:t>
            </a:r>
            <a:r>
              <a:rPr lang="ru-RU" dirty="0" smtClean="0"/>
              <a:t> ё </a:t>
            </a:r>
            <a:r>
              <a:rPr lang="ru-RU" dirty="0" err="1" smtClean="0"/>
              <a:t>агар</a:t>
            </a:r>
            <a:r>
              <a:rPr lang="ru-RU" dirty="0" smtClean="0"/>
              <a:t> ин </a:t>
            </a:r>
            <a:r>
              <a:rPr lang="ru-RU" dirty="0" err="1" smtClean="0"/>
              <a:t>вариантифаъолияти</a:t>
            </a:r>
            <a:r>
              <a:rPr lang="ru-RU" dirty="0" smtClean="0"/>
              <a:t> </a:t>
            </a:r>
            <a:r>
              <a:rPr lang="ru-RU" dirty="0" err="1" smtClean="0"/>
              <a:t>алтернативиро</a:t>
            </a:r>
            <a:r>
              <a:rPr lang="ru-RU" dirty="0" smtClean="0"/>
              <a:t> </a:t>
            </a:r>
            <a:r>
              <a:rPr lang="ru-RU" dirty="0" err="1" smtClean="0"/>
              <a:t>пайгирӣ</a:t>
            </a:r>
            <a:r>
              <a:rPr lang="ru-RU" dirty="0" smtClean="0"/>
              <a:t> </a:t>
            </a:r>
            <a:r>
              <a:rPr lang="ru-RU" dirty="0" err="1" smtClean="0"/>
              <a:t>намоянд</a:t>
            </a:r>
            <a:r>
              <a:rPr lang="ru-RU" dirty="0" smtClean="0"/>
              <a:t> </a:t>
            </a:r>
            <a:r>
              <a:rPr lang="ru-RU" dirty="0" smtClean="0"/>
              <a:t>ба </a:t>
            </a:r>
            <a:r>
              <a:rPr lang="ru-RU" dirty="0" err="1" smtClean="0"/>
              <a:t>кадом</a:t>
            </a:r>
            <a:r>
              <a:rPr lang="ru-RU" dirty="0" smtClean="0"/>
              <a:t> </a:t>
            </a:r>
            <a:r>
              <a:rPr lang="ru-RU" dirty="0" err="1" smtClean="0"/>
              <a:t>натиҷа</a:t>
            </a:r>
            <a:r>
              <a:rPr lang="ru-RU" dirty="0" smtClean="0"/>
              <a:t> </a:t>
            </a:r>
            <a:r>
              <a:rPr lang="ru-RU" dirty="0" err="1" smtClean="0"/>
              <a:t>мерасад</a:t>
            </a:r>
            <a:r>
              <a:rPr lang="ru-RU" dirty="0" smtClean="0"/>
              <a:t>) </a:t>
            </a:r>
            <a:r>
              <a:rPr lang="ru-RU" dirty="0" err="1" smtClean="0"/>
              <a:t>инъиксо</a:t>
            </a:r>
            <a:r>
              <a:rPr lang="ru-RU" dirty="0" smtClean="0"/>
              <a:t> </a:t>
            </a:r>
            <a:r>
              <a:rPr lang="ru-RU" dirty="0" err="1" smtClean="0"/>
              <a:t>менамояд</a:t>
            </a:r>
            <a:endParaRPr lang="ru-RU" dirty="0"/>
          </a:p>
          <a:p>
            <a:pPr algn="just"/>
            <a:r>
              <a:rPr lang="ru-RU" dirty="0" err="1" smtClean="0"/>
              <a:t>Беҳтарсозии</a:t>
            </a:r>
            <a:r>
              <a:rPr lang="ru-RU" dirty="0" smtClean="0"/>
              <a:t> </a:t>
            </a:r>
            <a:r>
              <a:rPr lang="ru-RU" dirty="0" err="1" smtClean="0"/>
              <a:t>истифодаи</a:t>
            </a:r>
            <a:r>
              <a:rPr lang="ru-RU" dirty="0" smtClean="0"/>
              <a:t>  </a:t>
            </a:r>
            <a:r>
              <a:rPr lang="ru-RU" dirty="0" err="1" smtClean="0"/>
              <a:t>захираҳои</a:t>
            </a:r>
            <a:r>
              <a:rPr lang="ru-RU" dirty="0" smtClean="0"/>
              <a:t> </a:t>
            </a:r>
            <a:r>
              <a:rPr lang="ru-RU" dirty="0" err="1" smtClean="0"/>
              <a:t>маҳдуд</a:t>
            </a:r>
            <a:r>
              <a:rPr lang="ru-RU" dirty="0" smtClean="0"/>
              <a:t> </a:t>
            </a:r>
            <a:r>
              <a:rPr lang="ru-RU" dirty="0" smtClean="0"/>
              <a:t>як </a:t>
            </a:r>
            <a:r>
              <a:rPr lang="ru-RU" dirty="0" smtClean="0"/>
              <a:t>аз </a:t>
            </a:r>
            <a:r>
              <a:rPr lang="ru-RU" dirty="0" err="1" smtClean="0"/>
              <a:t>мушкилтарин</a:t>
            </a:r>
            <a:r>
              <a:rPr lang="ru-RU" dirty="0" smtClean="0"/>
              <a:t> </a:t>
            </a:r>
            <a:r>
              <a:rPr lang="ru-RU" dirty="0" err="1" smtClean="0"/>
              <a:t>масъалаҳо</a:t>
            </a:r>
            <a:r>
              <a:rPr lang="ru-RU" dirty="0" smtClean="0"/>
              <a:t> барои </a:t>
            </a:r>
            <a:r>
              <a:rPr lang="ru-RU" dirty="0" err="1" smtClean="0"/>
              <a:t>онҳоест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қарор</a:t>
            </a:r>
            <a:r>
              <a:rPr lang="ru-RU" dirty="0" smtClean="0"/>
              <a:t> </a:t>
            </a:r>
            <a:r>
              <a:rPr lang="ru-RU" dirty="0" err="1" smtClean="0"/>
              <a:t>қабул</a:t>
            </a:r>
            <a:r>
              <a:rPr lang="ru-RU" dirty="0" smtClean="0"/>
              <a:t> </a:t>
            </a:r>
            <a:r>
              <a:rPr lang="ru-RU" dirty="0" err="1" smtClean="0"/>
              <a:t>менамоянд</a:t>
            </a:r>
            <a:r>
              <a:rPr lang="ru-RU" dirty="0" smtClean="0"/>
              <a:t>. Аз ин </a:t>
            </a:r>
            <a:r>
              <a:rPr lang="ru-RU" dirty="0" err="1" smtClean="0"/>
              <a:t>рӯ</a:t>
            </a:r>
            <a:r>
              <a:rPr lang="ru-RU" dirty="0" smtClean="0"/>
              <a:t>  </a:t>
            </a:r>
            <a:r>
              <a:rPr lang="ru-RU" dirty="0" err="1" smtClean="0"/>
              <a:t>арзёбии</a:t>
            </a:r>
            <a:r>
              <a:rPr lang="ru-RU" dirty="0" smtClean="0"/>
              <a:t> </a:t>
            </a:r>
            <a:r>
              <a:rPr lang="ru-RU" dirty="0" err="1" smtClean="0"/>
              <a:t>иқтисодӣ</a:t>
            </a:r>
            <a:r>
              <a:rPr lang="ru-RU" dirty="0" smtClean="0"/>
              <a:t> </a:t>
            </a:r>
            <a:r>
              <a:rPr lang="ru-RU" dirty="0" err="1" smtClean="0"/>
              <a:t>абзори</a:t>
            </a:r>
            <a:r>
              <a:rPr lang="ru-RU" dirty="0" smtClean="0"/>
              <a:t> </a:t>
            </a:r>
            <a:r>
              <a:rPr lang="ru-RU" dirty="0" err="1" smtClean="0"/>
              <a:t>ҳаётан</a:t>
            </a:r>
            <a:r>
              <a:rPr lang="ru-RU" dirty="0" smtClean="0"/>
              <a:t> </a:t>
            </a:r>
            <a:r>
              <a:rPr lang="ru-RU" dirty="0" err="1" smtClean="0"/>
              <a:t>муҳим</a:t>
            </a:r>
            <a:r>
              <a:rPr lang="ru-RU" dirty="0" smtClean="0"/>
              <a:t> ба </a:t>
            </a:r>
            <a:r>
              <a:rPr lang="ru-RU" dirty="0" err="1" smtClean="0"/>
              <a:t>ҳисоб</a:t>
            </a:r>
            <a:r>
              <a:rPr lang="ru-RU" dirty="0" smtClean="0"/>
              <a:t> </a:t>
            </a:r>
            <a:r>
              <a:rPr lang="ru-RU" dirty="0" err="1" smtClean="0"/>
              <a:t>меравад</a:t>
            </a:r>
            <a:r>
              <a:rPr lang="ru-RU" dirty="0" smtClean="0"/>
              <a:t>. Он </a:t>
            </a:r>
            <a:r>
              <a:rPr lang="ru-RU" dirty="0" err="1" smtClean="0"/>
              <a:t>метавонад</a:t>
            </a:r>
            <a:r>
              <a:rPr lang="ru-RU" dirty="0" smtClean="0"/>
              <a:t> </a:t>
            </a:r>
            <a:r>
              <a:rPr lang="ru-RU" dirty="0" err="1" smtClean="0"/>
              <a:t>хароҷоти</a:t>
            </a:r>
            <a:r>
              <a:rPr lang="ru-RU" dirty="0" smtClean="0"/>
              <a:t> </a:t>
            </a:r>
            <a:r>
              <a:rPr lang="ru-RU" dirty="0" err="1" smtClean="0"/>
              <a:t>эҳтимолиро</a:t>
            </a:r>
            <a:r>
              <a:rPr lang="ru-RU" dirty="0" smtClean="0"/>
              <a:t> </a:t>
            </a:r>
            <a:r>
              <a:rPr lang="ru-RU" dirty="0" err="1" smtClean="0"/>
              <a:t>муайян</a:t>
            </a:r>
            <a:r>
              <a:rPr lang="ru-RU" dirty="0" smtClean="0"/>
              <a:t> </a:t>
            </a:r>
            <a:r>
              <a:rPr lang="ru-RU" dirty="0" err="1" smtClean="0"/>
              <a:t>намуда</a:t>
            </a:r>
            <a:r>
              <a:rPr lang="ru-RU" dirty="0" smtClean="0"/>
              <a:t>, </a:t>
            </a:r>
            <a:r>
              <a:rPr lang="ru-RU" dirty="0" err="1" smtClean="0"/>
              <a:t>манофеи</a:t>
            </a:r>
            <a:r>
              <a:rPr lang="ru-RU" dirty="0" smtClean="0"/>
              <a:t> </a:t>
            </a:r>
            <a:r>
              <a:rPr lang="ru-RU" dirty="0" err="1" smtClean="0"/>
              <a:t>мавриди</a:t>
            </a:r>
            <a:r>
              <a:rPr lang="ru-RU" dirty="0" smtClean="0"/>
              <a:t> </a:t>
            </a:r>
            <a:r>
              <a:rPr lang="ru-RU" dirty="0" err="1" smtClean="0"/>
              <a:t>интизорро</a:t>
            </a:r>
            <a:r>
              <a:rPr lang="ru-RU" dirty="0" smtClean="0"/>
              <a:t> аз </a:t>
            </a:r>
            <a:r>
              <a:rPr lang="ru-RU" dirty="0" err="1" smtClean="0"/>
              <a:t>барномаҳои</a:t>
            </a:r>
            <a:r>
              <a:rPr lang="ru-RU" dirty="0" smtClean="0"/>
              <a:t> </a:t>
            </a:r>
            <a:r>
              <a:rPr lang="ru-RU" dirty="0" err="1" smtClean="0"/>
              <a:t>пешниҳодшаванда</a:t>
            </a:r>
            <a:r>
              <a:rPr lang="ru-RU" dirty="0" smtClean="0"/>
              <a:t>, </a:t>
            </a:r>
            <a:r>
              <a:rPr lang="ru-RU" dirty="0" err="1" smtClean="0"/>
              <a:t>сиёсатҳо</a:t>
            </a:r>
            <a:r>
              <a:rPr lang="ru-RU" dirty="0" smtClean="0"/>
              <a:t> ё </a:t>
            </a:r>
            <a:r>
              <a:rPr lang="ru-RU" dirty="0" err="1" smtClean="0"/>
              <a:t>ташаббусҳо</a:t>
            </a:r>
            <a:r>
              <a:rPr lang="ru-RU" dirty="0" smtClean="0"/>
              <a:t> дар </a:t>
            </a:r>
            <a:r>
              <a:rPr lang="ru-RU" dirty="0" err="1" smtClean="0"/>
              <a:t>соҳаи</a:t>
            </a:r>
            <a:r>
              <a:rPr lang="ru-RU" dirty="0" smtClean="0"/>
              <a:t> </a:t>
            </a:r>
            <a:r>
              <a:rPr lang="ru-RU" dirty="0" err="1" smtClean="0"/>
              <a:t>танзим</a:t>
            </a:r>
            <a:r>
              <a:rPr lang="ru-RU" dirty="0" smtClean="0"/>
              <a:t> </a:t>
            </a:r>
            <a:r>
              <a:rPr lang="ru-RU" dirty="0" err="1" smtClean="0"/>
              <a:t>арзёбӣ</a:t>
            </a:r>
            <a:r>
              <a:rPr lang="ru-RU" dirty="0" smtClean="0"/>
              <a:t> </a:t>
            </a:r>
            <a:r>
              <a:rPr lang="ru-RU" dirty="0" err="1" smtClean="0"/>
              <a:t>намояд</a:t>
            </a:r>
            <a:r>
              <a:rPr lang="ru-RU" dirty="0" smtClean="0"/>
              <a:t> ва </a:t>
            </a:r>
            <a:r>
              <a:rPr lang="ru-RU" dirty="0" err="1" smtClean="0"/>
              <a:t>созишҳоеро</a:t>
            </a:r>
            <a:r>
              <a:rPr lang="ru-RU" dirty="0" smtClean="0"/>
              <a:t> </a:t>
            </a:r>
            <a:r>
              <a:rPr lang="ru-RU" dirty="0" err="1" smtClean="0"/>
              <a:t>инъикос</a:t>
            </a:r>
            <a:r>
              <a:rPr lang="ru-RU" dirty="0" smtClean="0"/>
              <a:t> </a:t>
            </a:r>
            <a:r>
              <a:rPr lang="ru-RU" dirty="0" err="1" smtClean="0"/>
              <a:t>намояд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метавонанд</a:t>
            </a:r>
            <a:r>
              <a:rPr lang="ru-RU" dirty="0" smtClean="0"/>
              <a:t> дар  </a:t>
            </a:r>
            <a:r>
              <a:rPr lang="ru-RU" dirty="0" err="1" smtClean="0"/>
              <a:t>тасмимоти</a:t>
            </a:r>
            <a:r>
              <a:rPr lang="ru-RU" dirty="0" smtClean="0"/>
              <a:t> </a:t>
            </a:r>
            <a:r>
              <a:rPr lang="ru-RU" dirty="0" err="1" smtClean="0"/>
              <a:t>алтернативӣ</a:t>
            </a:r>
            <a:r>
              <a:rPr lang="ru-RU" dirty="0" smtClean="0"/>
              <a:t> </a:t>
            </a:r>
            <a:r>
              <a:rPr lang="ru-RU" dirty="0" err="1" smtClean="0"/>
              <a:t>мавҷуд</a:t>
            </a:r>
            <a:r>
              <a:rPr lang="ru-RU" dirty="0" smtClean="0"/>
              <a:t> </a:t>
            </a:r>
            <a:r>
              <a:rPr lang="ru-RU" dirty="0" err="1" smtClean="0"/>
              <a:t>бошанд</a:t>
            </a:r>
            <a:r>
              <a:rPr lang="ru-RU" dirty="0" smtClean="0"/>
              <a:t> </a:t>
            </a:r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355399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dirty="0"/>
              <a:t/>
            </a:r>
            <a:br>
              <a:rPr lang="hr-BA" dirty="0"/>
            </a:br>
            <a:r>
              <a:rPr lang="tg-Cyrl-TJ" dirty="0"/>
              <a:t>Т</a:t>
            </a:r>
            <a:r>
              <a:rPr lang="tg-Cyrl-TJ" dirty="0" smtClean="0"/>
              <a:t>аҳлили таъсири иқтисодӣ</a:t>
            </a:r>
            <a:r>
              <a:rPr lang="ru-RU" dirty="0" smtClean="0"/>
              <a:t> : </a:t>
            </a:r>
            <a:r>
              <a:rPr lang="ru-RU" dirty="0" err="1" smtClean="0"/>
              <a:t>асоснокӣ</a:t>
            </a:r>
            <a:r>
              <a:rPr lang="ru-RU" dirty="0" smtClean="0"/>
              <a:t> (</a:t>
            </a:r>
            <a:r>
              <a:rPr lang="ru-RU" dirty="0" err="1" smtClean="0"/>
              <a:t>мантиқ</a:t>
            </a:r>
            <a:r>
              <a:rPr lang="ru-RU" dirty="0" smtClean="0"/>
              <a:t>)</a:t>
            </a:r>
            <a:r>
              <a:rPr lang="hr-BA" dirty="0"/>
              <a:t/>
            </a:r>
            <a:br>
              <a:rPr lang="hr-BA" dirty="0"/>
            </a:b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Барои </a:t>
            </a:r>
            <a:r>
              <a:rPr lang="ru-RU" dirty="0" err="1" smtClean="0"/>
              <a:t>арзёбии</a:t>
            </a:r>
            <a:r>
              <a:rPr lang="ru-RU" dirty="0" smtClean="0"/>
              <a:t> </a:t>
            </a:r>
            <a:r>
              <a:rPr lang="ru-RU" dirty="0" err="1" smtClean="0"/>
              <a:t>ҳаҷми</a:t>
            </a:r>
            <a:r>
              <a:rPr lang="ru-RU" dirty="0" smtClean="0"/>
              <a:t> </a:t>
            </a:r>
            <a:r>
              <a:rPr lang="ru-RU" dirty="0" err="1" smtClean="0"/>
              <a:t>таъсирасонии</a:t>
            </a:r>
            <a:r>
              <a:rPr lang="ru-RU" dirty="0" smtClean="0"/>
              <a:t> </a:t>
            </a:r>
            <a:r>
              <a:rPr lang="ru-RU" dirty="0" err="1" smtClean="0"/>
              <a:t>мудохилаи</a:t>
            </a:r>
            <a:r>
              <a:rPr lang="ru-RU" dirty="0" smtClean="0"/>
              <a:t> </a:t>
            </a:r>
            <a:r>
              <a:rPr lang="ru-RU" dirty="0" err="1" smtClean="0"/>
              <a:t>муайяни</a:t>
            </a:r>
            <a:r>
              <a:rPr lang="ru-RU" dirty="0" smtClean="0"/>
              <a:t> </a:t>
            </a:r>
            <a:r>
              <a:rPr lang="ru-RU" dirty="0" err="1" smtClean="0"/>
              <a:t>давлатӣ</a:t>
            </a:r>
            <a:r>
              <a:rPr lang="ru-RU" dirty="0" smtClean="0"/>
              <a:t>, </a:t>
            </a:r>
            <a:r>
              <a:rPr lang="ru-RU" dirty="0" err="1" smtClean="0"/>
              <a:t>қабл</a:t>
            </a:r>
            <a:r>
              <a:rPr lang="ru-RU" dirty="0" smtClean="0"/>
              <a:t> аз  </a:t>
            </a:r>
            <a:r>
              <a:rPr lang="ru-RU" dirty="0" err="1" smtClean="0"/>
              <a:t>татбиқи</a:t>
            </a:r>
            <a:r>
              <a:rPr lang="ru-RU" dirty="0" smtClean="0"/>
              <a:t> он, </a:t>
            </a:r>
            <a:r>
              <a:rPr lang="ru-RU" dirty="0" err="1" smtClean="0"/>
              <a:t>мусоидат</a:t>
            </a:r>
            <a:r>
              <a:rPr lang="ru-RU" dirty="0" smtClean="0"/>
              <a:t> </a:t>
            </a:r>
            <a:r>
              <a:rPr lang="ru-RU" dirty="0" err="1" smtClean="0"/>
              <a:t>мекунад</a:t>
            </a:r>
            <a:r>
              <a:rPr lang="ru-RU" dirty="0" smtClean="0"/>
              <a:t> 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 err="1"/>
              <a:t>О</a:t>
            </a:r>
            <a:r>
              <a:rPr lang="ru-RU" dirty="0" err="1" smtClean="0"/>
              <a:t>ид</a:t>
            </a:r>
            <a:r>
              <a:rPr lang="ru-RU" dirty="0" smtClean="0"/>
              <a:t> ба </a:t>
            </a:r>
            <a:r>
              <a:rPr lang="ru-RU" dirty="0" err="1" smtClean="0"/>
              <a:t>стратегияи</a:t>
            </a:r>
            <a:r>
              <a:rPr lang="ru-RU" dirty="0" smtClean="0"/>
              <a:t> </a:t>
            </a:r>
            <a:r>
              <a:rPr lang="ru-RU" dirty="0" err="1" smtClean="0"/>
              <a:t>давлатӣ</a:t>
            </a:r>
            <a:r>
              <a:rPr lang="ru-RU" dirty="0" smtClean="0"/>
              <a:t> барои </a:t>
            </a:r>
            <a:r>
              <a:rPr lang="ru-RU" dirty="0" err="1" smtClean="0"/>
              <a:t>тафтиши</a:t>
            </a:r>
            <a:r>
              <a:rPr lang="ru-RU" dirty="0" smtClean="0"/>
              <a:t> </a:t>
            </a:r>
            <a:r>
              <a:rPr lang="ru-RU" dirty="0" err="1" smtClean="0"/>
              <a:t>муносиб</a:t>
            </a:r>
            <a:r>
              <a:rPr lang="ru-RU" dirty="0" smtClean="0"/>
              <a:t> </a:t>
            </a:r>
            <a:r>
              <a:rPr lang="ru-RU" dirty="0" err="1" smtClean="0"/>
              <a:t>будани</a:t>
            </a:r>
            <a:r>
              <a:rPr lang="ru-RU" dirty="0" smtClean="0"/>
              <a:t> </a:t>
            </a:r>
            <a:r>
              <a:rPr lang="ru-RU" dirty="0" err="1"/>
              <a:t>о</a:t>
            </a:r>
            <a:r>
              <a:rPr lang="ru-RU" dirty="0" err="1" smtClean="0"/>
              <a:t>нҳо</a:t>
            </a:r>
            <a:r>
              <a:rPr lang="ru-RU" dirty="0" smtClean="0"/>
              <a:t> </a:t>
            </a:r>
            <a:r>
              <a:rPr lang="ru-RU" dirty="0" err="1" smtClean="0"/>
              <a:t>рақамҳои</a:t>
            </a:r>
            <a:r>
              <a:rPr lang="ru-RU" dirty="0" smtClean="0"/>
              <a:t> </a:t>
            </a:r>
            <a:r>
              <a:rPr lang="ru-RU" dirty="0" err="1" smtClean="0"/>
              <a:t>шадид</a:t>
            </a:r>
            <a:r>
              <a:rPr lang="ru-RU" dirty="0" smtClean="0"/>
              <a:t> </a:t>
            </a:r>
            <a:r>
              <a:rPr lang="ru-RU" dirty="0" err="1" smtClean="0"/>
              <a:t>муқаррар</a:t>
            </a:r>
            <a:r>
              <a:rPr lang="ru-RU" dirty="0" smtClean="0"/>
              <a:t> </a:t>
            </a:r>
            <a:r>
              <a:rPr lang="ru-RU" dirty="0" err="1" smtClean="0"/>
              <a:t>менамояд</a:t>
            </a:r>
            <a:r>
              <a:rPr lang="ru-RU" dirty="0" smtClean="0"/>
              <a:t> </a:t>
            </a:r>
            <a:endParaRPr lang="ru-RU" dirty="0"/>
          </a:p>
          <a:p>
            <a:r>
              <a:rPr lang="ru-RU" dirty="0" smtClean="0"/>
              <a:t>   </a:t>
            </a:r>
            <a:r>
              <a:rPr lang="ru-RU" dirty="0"/>
              <a:t>Б</a:t>
            </a:r>
            <a:r>
              <a:rPr lang="ru-RU" dirty="0" smtClean="0"/>
              <a:t>арои </a:t>
            </a:r>
            <a:r>
              <a:rPr lang="ru-RU" dirty="0" err="1" smtClean="0"/>
              <a:t>арзёбии</a:t>
            </a:r>
            <a:r>
              <a:rPr lang="ru-RU" dirty="0" smtClean="0"/>
              <a:t> </a:t>
            </a:r>
            <a:r>
              <a:rPr lang="ru-RU" dirty="0" err="1" smtClean="0"/>
              <a:t>мантиқӣ</a:t>
            </a:r>
            <a:r>
              <a:rPr lang="ru-RU" dirty="0" smtClean="0"/>
              <a:t> </a:t>
            </a:r>
            <a:r>
              <a:rPr lang="ru-RU" dirty="0" err="1" smtClean="0"/>
              <a:t>будани</a:t>
            </a:r>
            <a:r>
              <a:rPr lang="ru-RU" dirty="0" smtClean="0"/>
              <a:t> </a:t>
            </a:r>
            <a:r>
              <a:rPr lang="ru-RU" dirty="0" err="1" smtClean="0"/>
              <a:t>мудохилаҳои</a:t>
            </a:r>
            <a:r>
              <a:rPr lang="ru-RU" dirty="0" smtClean="0"/>
              <a:t> </a:t>
            </a:r>
            <a:r>
              <a:rPr lang="ru-RU" dirty="0" err="1" smtClean="0"/>
              <a:t>давлатии</a:t>
            </a:r>
            <a:r>
              <a:rPr lang="ru-RU" dirty="0" smtClean="0"/>
              <a:t> </a:t>
            </a:r>
            <a:r>
              <a:rPr lang="ru-RU" dirty="0" err="1" smtClean="0"/>
              <a:t>мавҷуда</a:t>
            </a:r>
            <a:r>
              <a:rPr lang="ru-RU" dirty="0" smtClean="0"/>
              <a:t> (</a:t>
            </a:r>
            <a:r>
              <a:rPr lang="ru-RU" dirty="0" smtClean="0"/>
              <a:t>дар </a:t>
            </a:r>
            <a:r>
              <a:rPr lang="ru-RU" dirty="0" err="1" smtClean="0"/>
              <a:t>ҳолати</a:t>
            </a:r>
            <a:r>
              <a:rPr lang="ru-RU" dirty="0" smtClean="0"/>
              <a:t> </a:t>
            </a:r>
            <a:r>
              <a:rPr lang="ru-RU" dirty="0" err="1" smtClean="0"/>
              <a:t>қабули</a:t>
            </a:r>
            <a:r>
              <a:rPr lang="ru-RU" dirty="0" smtClean="0"/>
              <a:t> </a:t>
            </a:r>
            <a:r>
              <a:rPr lang="ru-RU" dirty="0" err="1" smtClean="0"/>
              <a:t>қарор</a:t>
            </a:r>
            <a:r>
              <a:rPr lang="ru-RU" dirty="0" smtClean="0"/>
              <a:t> оид ба </a:t>
            </a:r>
            <a:r>
              <a:rPr lang="ru-RU" dirty="0" err="1" smtClean="0"/>
              <a:t>хароҷот</a:t>
            </a:r>
            <a:r>
              <a:rPr lang="ru-RU" dirty="0" smtClean="0"/>
              <a:t> </a:t>
            </a:r>
            <a:r>
              <a:rPr lang="ru-RU" dirty="0" err="1" smtClean="0"/>
              <a:t>бидуни</a:t>
            </a:r>
            <a:r>
              <a:rPr lang="ru-RU" dirty="0" smtClean="0"/>
              <a:t> </a:t>
            </a:r>
            <a:r>
              <a:rPr lang="ru-RU" dirty="0" err="1" smtClean="0"/>
              <a:t>гузаронидани</a:t>
            </a:r>
            <a:r>
              <a:rPr lang="ru-RU" dirty="0" smtClean="0"/>
              <a:t> </a:t>
            </a:r>
            <a:r>
              <a:rPr lang="ru-RU" dirty="0" err="1" smtClean="0"/>
              <a:t>чунин</a:t>
            </a:r>
            <a:r>
              <a:rPr lang="ru-RU" dirty="0" smtClean="0"/>
              <a:t> </a:t>
            </a:r>
            <a:r>
              <a:rPr lang="ru-RU" dirty="0" err="1" smtClean="0"/>
              <a:t>таҳлил</a:t>
            </a:r>
            <a:r>
              <a:rPr lang="ru-RU" dirty="0" smtClean="0"/>
              <a:t>) </a:t>
            </a:r>
            <a:r>
              <a:rPr lang="ru-RU" dirty="0" err="1" smtClean="0"/>
              <a:t>ёрӣ</a:t>
            </a:r>
            <a:r>
              <a:rPr lang="ru-RU" dirty="0" smtClean="0"/>
              <a:t> </a:t>
            </a:r>
            <a:r>
              <a:rPr lang="ru-RU" dirty="0" err="1" smtClean="0"/>
              <a:t>мерасонад</a:t>
            </a:r>
            <a:r>
              <a:rPr lang="ru-RU" dirty="0" smtClean="0"/>
              <a:t> </a:t>
            </a:r>
            <a:endParaRPr lang="ru-RU" dirty="0"/>
          </a:p>
          <a:p>
            <a:r>
              <a:rPr lang="ru-RU" dirty="0"/>
              <a:t>Б</a:t>
            </a:r>
            <a:r>
              <a:rPr lang="ru-RU" dirty="0" smtClean="0"/>
              <a:t>арои </a:t>
            </a:r>
            <a:r>
              <a:rPr lang="ru-RU" dirty="0" err="1" smtClean="0"/>
              <a:t>қабули</a:t>
            </a:r>
            <a:r>
              <a:rPr lang="ru-RU" dirty="0" smtClean="0"/>
              <a:t> </a:t>
            </a:r>
            <a:r>
              <a:rPr lang="ru-RU" dirty="0" err="1" smtClean="0"/>
              <a:t>қарорҳои</a:t>
            </a:r>
            <a:r>
              <a:rPr lang="ru-RU" dirty="0" smtClean="0"/>
              <a:t> </a:t>
            </a:r>
            <a:r>
              <a:rPr lang="ru-RU" dirty="0" err="1" smtClean="0"/>
              <a:t>мантиқӣ</a:t>
            </a:r>
            <a:r>
              <a:rPr lang="ru-RU" dirty="0" smtClean="0"/>
              <a:t> </a:t>
            </a:r>
            <a:r>
              <a:rPr lang="ru-RU" dirty="0" err="1" smtClean="0"/>
              <a:t>оид</a:t>
            </a:r>
            <a:r>
              <a:rPr lang="ru-RU" dirty="0" smtClean="0"/>
              <a:t> ба </a:t>
            </a:r>
            <a:r>
              <a:rPr lang="ru-RU" dirty="0" err="1" smtClean="0"/>
              <a:t>тақсими</a:t>
            </a:r>
            <a:r>
              <a:rPr lang="ru-RU" dirty="0" smtClean="0"/>
              <a:t> </a:t>
            </a:r>
            <a:r>
              <a:rPr lang="ru-RU" dirty="0" err="1" smtClean="0"/>
              <a:t>сарватҳои</a:t>
            </a:r>
            <a:r>
              <a:rPr lang="ru-RU" dirty="0" smtClean="0"/>
              <a:t> </a:t>
            </a:r>
            <a:r>
              <a:rPr lang="ru-RU" dirty="0" err="1" smtClean="0"/>
              <a:t>маҳдуд</a:t>
            </a:r>
            <a:r>
              <a:rPr lang="ru-RU" dirty="0" smtClean="0"/>
              <a:t> </a:t>
            </a:r>
            <a:r>
              <a:rPr lang="ru-RU" dirty="0" err="1" smtClean="0"/>
              <a:t>миёни</a:t>
            </a:r>
            <a:r>
              <a:rPr lang="ru-RU" dirty="0" smtClean="0"/>
              <a:t> </a:t>
            </a:r>
            <a:r>
              <a:rPr lang="ru-RU" dirty="0" err="1" smtClean="0"/>
              <a:t>лоиҳаҳои</a:t>
            </a:r>
            <a:r>
              <a:rPr lang="ru-RU" dirty="0" smtClean="0"/>
              <a:t> </a:t>
            </a:r>
            <a:r>
              <a:rPr lang="ru-RU" dirty="0" err="1" smtClean="0"/>
              <a:t>рақобаткунанда</a:t>
            </a:r>
            <a:r>
              <a:rPr lang="ru-RU" dirty="0" smtClean="0"/>
              <a:t> </a:t>
            </a:r>
            <a:r>
              <a:rPr lang="ru-RU" dirty="0" err="1" smtClean="0"/>
              <a:t>мусоидат</a:t>
            </a:r>
            <a:r>
              <a:rPr lang="ru-RU" dirty="0" smtClean="0"/>
              <a:t> </a:t>
            </a:r>
            <a:r>
              <a:rPr lang="ru-RU" dirty="0" err="1" smtClean="0"/>
              <a:t>менамояд</a:t>
            </a:r>
            <a:r>
              <a:rPr lang="ru-RU" dirty="0" smtClean="0"/>
              <a:t> </a:t>
            </a:r>
            <a:endParaRPr lang="ru-RU" dirty="0"/>
          </a:p>
          <a:p>
            <a:r>
              <a:rPr lang="ru-RU" dirty="0" smtClean="0"/>
              <a:t>Дар </a:t>
            </a:r>
            <a:r>
              <a:rPr lang="ru-RU" dirty="0" err="1" smtClean="0"/>
              <a:t>тағйирёбии</a:t>
            </a:r>
            <a:r>
              <a:rPr lang="ru-RU" dirty="0" smtClean="0"/>
              <a:t>  </a:t>
            </a:r>
            <a:r>
              <a:rPr lang="ru-RU" dirty="0" err="1" smtClean="0"/>
              <a:t>равиши</a:t>
            </a:r>
            <a:r>
              <a:rPr lang="ru-RU" dirty="0" smtClean="0"/>
              <a:t> </a:t>
            </a:r>
            <a:r>
              <a:rPr lang="ru-RU" dirty="0" err="1" smtClean="0"/>
              <a:t>ҳукумат</a:t>
            </a:r>
            <a:r>
              <a:rPr lang="ru-RU" dirty="0" smtClean="0"/>
              <a:t> </a:t>
            </a:r>
            <a:r>
              <a:rPr lang="ru-RU" dirty="0" err="1" smtClean="0"/>
              <a:t>ҳангоми</a:t>
            </a:r>
            <a:r>
              <a:rPr lang="ru-RU" dirty="0" smtClean="0"/>
              <a:t> </a:t>
            </a:r>
            <a:r>
              <a:rPr lang="ru-RU" dirty="0" err="1" smtClean="0"/>
              <a:t>иҷрои</a:t>
            </a:r>
            <a:r>
              <a:rPr lang="ru-RU" dirty="0" smtClean="0"/>
              <a:t> </a:t>
            </a:r>
            <a:r>
              <a:rPr lang="ru-RU" dirty="0" err="1" smtClean="0"/>
              <a:t>корҳои</a:t>
            </a:r>
            <a:r>
              <a:rPr lang="ru-RU" dirty="0" smtClean="0"/>
              <a:t> </a:t>
            </a:r>
            <a:r>
              <a:rPr lang="ru-RU" dirty="0" err="1" smtClean="0"/>
              <a:t>давлатӣ</a:t>
            </a:r>
            <a:r>
              <a:rPr lang="ru-RU" dirty="0" smtClean="0"/>
              <a:t> </a:t>
            </a:r>
            <a:r>
              <a:rPr lang="ru-RU" dirty="0" err="1" smtClean="0"/>
              <a:t>кумак</a:t>
            </a:r>
            <a:r>
              <a:rPr lang="ru-RU" dirty="0" smtClean="0"/>
              <a:t> </a:t>
            </a:r>
            <a:r>
              <a:rPr lang="ru-RU" dirty="0" err="1" smtClean="0"/>
              <a:t>мекунад</a:t>
            </a:r>
            <a:r>
              <a:rPr lang="ru-RU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8705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740" y="324181"/>
            <a:ext cx="10686197" cy="986004"/>
          </a:xfrm>
        </p:spPr>
        <p:txBody>
          <a:bodyPr anchor="t">
            <a:normAutofit fontScale="90000"/>
          </a:bodyPr>
          <a:lstStyle/>
          <a:p>
            <a:pPr algn="ctr"/>
            <a:r>
              <a:rPr lang="ru-RU" sz="2400" b="1" dirty="0" err="1" smtClean="0"/>
              <a:t>Асоснокунии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гузаронидани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таҳлили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таъсири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иқтисодӣ</a:t>
            </a:r>
            <a:r>
              <a:rPr lang="ru-RU" sz="2400" b="1" dirty="0" smtClean="0"/>
              <a:t>:  </a:t>
            </a:r>
            <a:r>
              <a:rPr lang="ru-RU" sz="2400" b="1" dirty="0" smtClean="0"/>
              <a:t>дар </a:t>
            </a:r>
            <a:r>
              <a:rPr lang="ru-RU" sz="2400" b="1" dirty="0" err="1" smtClean="0"/>
              <a:t>мисоли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чорабиние</a:t>
            </a:r>
            <a:r>
              <a:rPr lang="ru-RU" sz="2400" b="1" dirty="0" smtClean="0"/>
              <a:t>  дар </a:t>
            </a:r>
            <a:r>
              <a:rPr lang="ru-RU" sz="2400" b="1" dirty="0" err="1" smtClean="0"/>
              <a:t>шаҳр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ки</a:t>
            </a:r>
            <a:r>
              <a:rPr lang="ru-RU" sz="2400" b="1" dirty="0" smtClean="0"/>
              <a:t> аз </a:t>
            </a:r>
            <a:r>
              <a:rPr lang="ru-RU" sz="2400" b="1" dirty="0" err="1" smtClean="0"/>
              <a:t>ҳисоби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буҷети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мақомоти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ҳокимияти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маҳалӣ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ташкил</a:t>
            </a:r>
            <a:r>
              <a:rPr lang="ru-RU" sz="2400" b="1" dirty="0" smtClean="0"/>
              <a:t>  ва </a:t>
            </a:r>
            <a:r>
              <a:rPr lang="ru-RU" sz="2400" b="1" dirty="0" err="1" smtClean="0"/>
              <a:t>маблағгузорӣ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мешавад</a:t>
            </a:r>
            <a:r>
              <a:rPr lang="ru-RU" sz="2400" b="1" dirty="0" smtClean="0"/>
              <a:t> </a:t>
            </a:r>
            <a:endParaRPr lang="hr-BA" sz="24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8800" y="1239908"/>
            <a:ext cx="8208579" cy="5618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51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 smtClean="0"/>
              <a:t>Тавсифии</a:t>
            </a:r>
            <a:r>
              <a:rPr lang="ru-RU" dirty="0" smtClean="0"/>
              <a:t> график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/>
              <a:t>Асосноккунии</a:t>
            </a:r>
            <a:r>
              <a:rPr lang="ru-RU" dirty="0" smtClean="0"/>
              <a:t> </a:t>
            </a:r>
            <a:r>
              <a:rPr lang="ru-RU" dirty="0" err="1" smtClean="0"/>
              <a:t>консептуалии</a:t>
            </a:r>
            <a:r>
              <a:rPr lang="ru-RU" dirty="0" smtClean="0"/>
              <a:t>(</a:t>
            </a:r>
            <a:r>
              <a:rPr lang="ru-RU" dirty="0" err="1" smtClean="0"/>
              <a:t>мафҳумӣ</a:t>
            </a:r>
            <a:r>
              <a:rPr lang="ru-RU" dirty="0" smtClean="0"/>
              <a:t>) </a:t>
            </a:r>
            <a:r>
              <a:rPr lang="ru-RU" dirty="0" err="1" smtClean="0"/>
              <a:t>гузаронидани</a:t>
            </a:r>
            <a:r>
              <a:rPr lang="ru-RU" dirty="0" smtClean="0"/>
              <a:t> </a:t>
            </a:r>
            <a:r>
              <a:rPr lang="ru-RU" dirty="0" err="1" smtClean="0"/>
              <a:t>таҳлили</a:t>
            </a:r>
            <a:r>
              <a:rPr lang="ru-RU" dirty="0" smtClean="0"/>
              <a:t> </a:t>
            </a:r>
            <a:r>
              <a:rPr lang="ru-RU" dirty="0" err="1" smtClean="0"/>
              <a:t>таъсири</a:t>
            </a:r>
            <a:r>
              <a:rPr lang="ru-RU" dirty="0" smtClean="0"/>
              <a:t> </a:t>
            </a:r>
            <a:r>
              <a:rPr lang="ru-RU" dirty="0" err="1" smtClean="0"/>
              <a:t>иқтисодӣ</a:t>
            </a:r>
            <a:r>
              <a:rPr lang="ru-RU" dirty="0" smtClean="0"/>
              <a:t> дар </a:t>
            </a:r>
            <a:r>
              <a:rPr lang="ru-RU" dirty="0" err="1" smtClean="0"/>
              <a:t>ҷадвал</a:t>
            </a:r>
            <a:r>
              <a:rPr lang="ru-RU" dirty="0" smtClean="0"/>
              <a:t> </a:t>
            </a:r>
            <a:r>
              <a:rPr lang="ru-RU" dirty="0" err="1" smtClean="0"/>
              <a:t>оварда</a:t>
            </a:r>
            <a:r>
              <a:rPr lang="ru-RU" dirty="0" smtClean="0"/>
              <a:t> </a:t>
            </a:r>
            <a:r>
              <a:rPr lang="ru-RU" dirty="0" err="1" smtClean="0"/>
              <a:t>шудааст</a:t>
            </a:r>
            <a:r>
              <a:rPr lang="ru-RU" dirty="0" smtClean="0"/>
              <a:t>. Он </a:t>
            </a:r>
            <a:r>
              <a:rPr lang="ru-RU" dirty="0" err="1" smtClean="0"/>
              <a:t>нишон</a:t>
            </a:r>
            <a:r>
              <a:rPr lang="ru-RU" dirty="0" smtClean="0"/>
              <a:t> </a:t>
            </a:r>
            <a:r>
              <a:rPr lang="ru-RU" dirty="0" err="1" smtClean="0"/>
              <a:t>медиҳад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бошандагони</a:t>
            </a:r>
            <a:r>
              <a:rPr lang="ru-RU" dirty="0" smtClean="0"/>
              <a:t> </a:t>
            </a:r>
            <a:r>
              <a:rPr lang="ru-RU" dirty="0" err="1" smtClean="0"/>
              <a:t>ҷамоат</a:t>
            </a:r>
            <a:r>
              <a:rPr lang="ru-RU" dirty="0" smtClean="0"/>
              <a:t> дар </a:t>
            </a:r>
            <a:r>
              <a:rPr lang="ru-RU" dirty="0" err="1" smtClean="0"/>
              <a:t>шакли</a:t>
            </a:r>
            <a:r>
              <a:rPr lang="ru-RU" dirty="0" smtClean="0"/>
              <a:t> </a:t>
            </a:r>
            <a:r>
              <a:rPr lang="ru-RU" dirty="0" err="1" smtClean="0"/>
              <a:t>андоз</a:t>
            </a:r>
            <a:r>
              <a:rPr lang="ru-RU" dirty="0" smtClean="0"/>
              <a:t> ба </a:t>
            </a:r>
            <a:r>
              <a:rPr lang="ru-RU" dirty="0" err="1" smtClean="0"/>
              <a:t>шурои</a:t>
            </a:r>
            <a:r>
              <a:rPr lang="ru-RU" dirty="0" smtClean="0"/>
              <a:t> </a:t>
            </a:r>
            <a:r>
              <a:rPr lang="ru-RU" dirty="0" err="1" smtClean="0"/>
              <a:t>шаҳрии</a:t>
            </a:r>
            <a:r>
              <a:rPr lang="ru-RU" dirty="0" smtClean="0"/>
              <a:t> худ </a:t>
            </a:r>
            <a:r>
              <a:rPr lang="ru-RU" dirty="0" err="1" smtClean="0"/>
              <a:t>маблағ</a:t>
            </a:r>
            <a:r>
              <a:rPr lang="ru-RU" dirty="0" smtClean="0"/>
              <a:t>  </a:t>
            </a:r>
            <a:r>
              <a:rPr lang="ru-RU" dirty="0" err="1" smtClean="0"/>
              <a:t>месупоранд</a:t>
            </a:r>
            <a:r>
              <a:rPr lang="ru-RU" dirty="0" smtClean="0"/>
              <a:t>. </a:t>
            </a:r>
            <a:r>
              <a:rPr lang="ru-RU" dirty="0" err="1" smtClean="0"/>
              <a:t>Шурои</a:t>
            </a:r>
            <a:r>
              <a:rPr lang="ru-RU" dirty="0" smtClean="0"/>
              <a:t> </a:t>
            </a:r>
            <a:r>
              <a:rPr lang="ru-RU" dirty="0" err="1" smtClean="0"/>
              <a:t>шаҳрӣ</a:t>
            </a:r>
            <a:r>
              <a:rPr lang="ru-RU" dirty="0" smtClean="0"/>
              <a:t> як </a:t>
            </a:r>
            <a:r>
              <a:rPr lang="ru-RU" dirty="0" err="1" smtClean="0"/>
              <a:t>қисми</a:t>
            </a:r>
            <a:r>
              <a:rPr lang="ru-RU" dirty="0" smtClean="0"/>
              <a:t> ин </a:t>
            </a:r>
            <a:r>
              <a:rPr lang="ru-RU" dirty="0" err="1" smtClean="0"/>
              <a:t>маблағро</a:t>
            </a:r>
            <a:r>
              <a:rPr lang="ru-RU" dirty="0" smtClean="0"/>
              <a:t> барои </a:t>
            </a:r>
            <a:r>
              <a:rPr lang="ru-RU" dirty="0" err="1" smtClean="0"/>
              <a:t>таъмини</a:t>
            </a:r>
            <a:r>
              <a:rPr lang="ru-RU" dirty="0" smtClean="0"/>
              <a:t> </a:t>
            </a:r>
            <a:r>
              <a:rPr lang="ru-RU" dirty="0" err="1" smtClean="0"/>
              <a:t>молии</a:t>
            </a:r>
            <a:r>
              <a:rPr lang="ru-RU" dirty="0" smtClean="0"/>
              <a:t> </a:t>
            </a:r>
            <a:r>
              <a:rPr lang="ru-RU" dirty="0" err="1" smtClean="0"/>
              <a:t>чорабиниҳо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рушди</a:t>
            </a:r>
            <a:r>
              <a:rPr lang="ru-RU" dirty="0" smtClean="0"/>
              <a:t> </a:t>
            </a:r>
            <a:r>
              <a:rPr lang="ru-RU" dirty="0" err="1" smtClean="0"/>
              <a:t>ягон</a:t>
            </a:r>
            <a:r>
              <a:rPr lang="ru-RU" dirty="0" smtClean="0"/>
              <a:t> </a:t>
            </a:r>
            <a:r>
              <a:rPr lang="ru-RU" dirty="0" err="1" smtClean="0"/>
              <a:t>объек</a:t>
            </a:r>
            <a:r>
              <a:rPr lang="ru-RU" dirty="0" smtClean="0"/>
              <a:t> </a:t>
            </a:r>
            <a:r>
              <a:rPr lang="ru-RU" dirty="0" err="1" smtClean="0"/>
              <a:t>масраф</a:t>
            </a:r>
            <a:r>
              <a:rPr lang="ru-RU" dirty="0" smtClean="0"/>
              <a:t> </a:t>
            </a:r>
            <a:r>
              <a:rPr lang="ru-RU" dirty="0" err="1" smtClean="0"/>
              <a:t>мекунад</a:t>
            </a:r>
            <a:r>
              <a:rPr lang="ru-RU" dirty="0" smtClean="0"/>
              <a:t>. </a:t>
            </a:r>
            <a:r>
              <a:rPr lang="ru-RU" dirty="0" err="1" smtClean="0"/>
              <a:t>Чорабинӣ</a:t>
            </a:r>
            <a:r>
              <a:rPr lang="ru-RU" dirty="0" smtClean="0"/>
              <a:t> ё объект </a:t>
            </a:r>
            <a:r>
              <a:rPr lang="ru-RU" dirty="0" err="1" smtClean="0"/>
              <a:t>зиёраткунадгон</a:t>
            </a:r>
            <a:r>
              <a:rPr lang="ru-RU" dirty="0" smtClean="0"/>
              <a:t> аз </a:t>
            </a:r>
            <a:r>
              <a:rPr lang="ru-RU" dirty="0" err="1" smtClean="0"/>
              <a:t>дигар</a:t>
            </a:r>
            <a:r>
              <a:rPr lang="ru-RU" dirty="0" smtClean="0"/>
              <a:t> </a:t>
            </a:r>
            <a:r>
              <a:rPr lang="ru-RU" dirty="0" err="1" smtClean="0"/>
              <a:t>шаҳрҳоро</a:t>
            </a:r>
            <a:r>
              <a:rPr lang="ru-RU" dirty="0" smtClean="0"/>
              <a:t> ҷалб </a:t>
            </a:r>
            <a:r>
              <a:rPr lang="ru-RU" dirty="0" err="1" smtClean="0"/>
              <a:t>менамояд</a:t>
            </a:r>
            <a:r>
              <a:rPr lang="ru-RU" dirty="0" smtClean="0"/>
              <a:t> 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омада</a:t>
            </a:r>
            <a:r>
              <a:rPr lang="ru-RU" dirty="0" smtClean="0"/>
              <a:t> ин </a:t>
            </a:r>
            <a:r>
              <a:rPr lang="ru-RU" dirty="0" err="1" smtClean="0"/>
              <a:t>ҷо</a:t>
            </a:r>
            <a:r>
              <a:rPr lang="ru-RU" dirty="0" smtClean="0"/>
              <a:t> пул </a:t>
            </a:r>
            <a:r>
              <a:rPr lang="ru-RU" dirty="0" err="1" smtClean="0"/>
              <a:t>харҷ</a:t>
            </a:r>
            <a:r>
              <a:rPr lang="ru-RU" dirty="0" smtClean="0"/>
              <a:t> </a:t>
            </a:r>
            <a:r>
              <a:rPr lang="ru-RU" dirty="0" err="1" smtClean="0"/>
              <a:t>мекунанд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на </a:t>
            </a:r>
            <a:r>
              <a:rPr lang="ru-RU" dirty="0" err="1" smtClean="0"/>
              <a:t>танҳо</a:t>
            </a:r>
            <a:r>
              <a:rPr lang="ru-RU" dirty="0" smtClean="0"/>
              <a:t> </a:t>
            </a:r>
            <a:r>
              <a:rPr lang="ru-RU" dirty="0" err="1" smtClean="0"/>
              <a:t>мушаххас</a:t>
            </a:r>
            <a:r>
              <a:rPr lang="ru-RU" dirty="0" smtClean="0"/>
              <a:t> дар ин </a:t>
            </a:r>
            <a:r>
              <a:rPr lang="ru-RU" dirty="0" err="1" smtClean="0"/>
              <a:t>ҷо</a:t>
            </a:r>
            <a:r>
              <a:rPr lang="ru-RU" dirty="0" smtClean="0"/>
              <a:t>, балки </a:t>
            </a:r>
            <a:r>
              <a:rPr lang="ru-RU" dirty="0" err="1" smtClean="0"/>
              <a:t>берун</a:t>
            </a:r>
            <a:r>
              <a:rPr lang="ru-RU" dirty="0" smtClean="0"/>
              <a:t> аз </a:t>
            </a:r>
            <a:r>
              <a:rPr lang="ru-RU" dirty="0" err="1" smtClean="0"/>
              <a:t>ҳудуди</a:t>
            </a:r>
            <a:r>
              <a:rPr lang="ru-RU" dirty="0" smtClean="0"/>
              <a:t> </a:t>
            </a:r>
            <a:r>
              <a:rPr lang="ru-RU" dirty="0" err="1" smtClean="0"/>
              <a:t>чорабинӣ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объект </a:t>
            </a:r>
            <a:r>
              <a:rPr lang="ru-RU" dirty="0" err="1" smtClean="0"/>
              <a:t>ҳам</a:t>
            </a:r>
            <a:r>
              <a:rPr lang="ru-RU" dirty="0" smtClean="0"/>
              <a:t>, Ин </a:t>
            </a:r>
            <a:r>
              <a:rPr lang="ru-RU" dirty="0" err="1" smtClean="0"/>
              <a:t>пулҳои</a:t>
            </a:r>
            <a:r>
              <a:rPr lang="ru-RU" dirty="0" smtClean="0"/>
              <a:t> </a:t>
            </a:r>
            <a:r>
              <a:rPr lang="ru-RU" dirty="0" err="1" smtClean="0"/>
              <a:t>нав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аз </a:t>
            </a:r>
            <a:r>
              <a:rPr lang="ru-RU" dirty="0" err="1" smtClean="0"/>
              <a:t>берун</a:t>
            </a:r>
            <a:r>
              <a:rPr lang="ru-RU" dirty="0" smtClean="0"/>
              <a:t> </a:t>
            </a:r>
            <a:r>
              <a:rPr lang="ru-RU" dirty="0" err="1" smtClean="0"/>
              <a:t>ворид</a:t>
            </a:r>
            <a:r>
              <a:rPr lang="ru-RU" dirty="0" smtClean="0"/>
              <a:t> </a:t>
            </a:r>
            <a:r>
              <a:rPr lang="ru-RU" dirty="0" err="1" smtClean="0"/>
              <a:t>шудаанд</a:t>
            </a:r>
            <a:r>
              <a:rPr lang="ru-RU" dirty="0" smtClean="0"/>
              <a:t> барои </a:t>
            </a:r>
            <a:r>
              <a:rPr lang="ru-RU" dirty="0" err="1" smtClean="0"/>
              <a:t>сокинон</a:t>
            </a:r>
            <a:r>
              <a:rPr lang="ru-RU" dirty="0" smtClean="0"/>
              <a:t> ба </a:t>
            </a:r>
            <a:r>
              <a:rPr lang="ru-RU" dirty="0" err="1" smtClean="0"/>
              <a:t>унвони</a:t>
            </a:r>
            <a:r>
              <a:rPr lang="ru-RU" dirty="0" smtClean="0"/>
              <a:t> </a:t>
            </a:r>
            <a:r>
              <a:rPr lang="ru-RU" dirty="0" err="1" smtClean="0"/>
              <a:t>даромади</a:t>
            </a:r>
            <a:r>
              <a:rPr lang="ru-RU" dirty="0" smtClean="0"/>
              <a:t> </a:t>
            </a:r>
            <a:r>
              <a:rPr lang="ru-RU" dirty="0" err="1" smtClean="0"/>
              <a:t>иловагӣ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 </a:t>
            </a:r>
            <a:r>
              <a:rPr lang="ru-RU" dirty="0" err="1" smtClean="0"/>
              <a:t>ҷойҳои</a:t>
            </a:r>
            <a:r>
              <a:rPr lang="ru-RU" dirty="0" smtClean="0"/>
              <a:t> нави </a:t>
            </a:r>
            <a:r>
              <a:rPr lang="ru-RU" dirty="0" err="1" smtClean="0"/>
              <a:t>корӣ</a:t>
            </a:r>
            <a:r>
              <a:rPr lang="ru-RU" dirty="0" smtClean="0"/>
              <a:t> дар </a:t>
            </a:r>
            <a:r>
              <a:rPr lang="ru-RU" dirty="0" err="1" smtClean="0"/>
              <a:t>ҷамоатанд</a:t>
            </a:r>
            <a:r>
              <a:rPr lang="ru-RU" dirty="0" smtClean="0"/>
              <a:t> . Ин </a:t>
            </a:r>
            <a:r>
              <a:rPr lang="ru-RU" dirty="0" err="1" smtClean="0"/>
              <a:t>давраро</a:t>
            </a:r>
            <a:r>
              <a:rPr lang="ru-RU" dirty="0" smtClean="0"/>
              <a:t> </a:t>
            </a:r>
            <a:r>
              <a:rPr lang="ru-RU" dirty="0" err="1" smtClean="0"/>
              <a:t>комил</a:t>
            </a:r>
            <a:r>
              <a:rPr lang="ru-RU" dirty="0" smtClean="0"/>
              <a:t> </a:t>
            </a:r>
            <a:r>
              <a:rPr lang="ru-RU" dirty="0" err="1" smtClean="0"/>
              <a:t>мекунад</a:t>
            </a:r>
            <a:r>
              <a:rPr lang="ru-RU" dirty="0" smtClean="0"/>
              <a:t>. </a:t>
            </a:r>
            <a:r>
              <a:rPr lang="ru-RU" dirty="0" err="1" smtClean="0"/>
              <a:t>Сокинони</a:t>
            </a:r>
            <a:r>
              <a:rPr lang="ru-RU" dirty="0" smtClean="0"/>
              <a:t> </a:t>
            </a:r>
            <a:r>
              <a:rPr lang="ru-RU" dirty="0" err="1" smtClean="0"/>
              <a:t>ҷамоат</a:t>
            </a:r>
            <a:r>
              <a:rPr lang="ru-RU" dirty="0" smtClean="0"/>
              <a:t> дар </a:t>
            </a:r>
            <a:r>
              <a:rPr lang="ru-RU" dirty="0" err="1" smtClean="0"/>
              <a:t>фондҳои</a:t>
            </a:r>
            <a:r>
              <a:rPr lang="ru-RU" dirty="0" smtClean="0"/>
              <a:t> </a:t>
            </a:r>
            <a:r>
              <a:rPr lang="ru-RU" dirty="0" err="1" smtClean="0"/>
              <a:t>андоз</a:t>
            </a:r>
            <a:r>
              <a:rPr lang="ru-RU" dirty="0" smtClean="0"/>
              <a:t> </a:t>
            </a:r>
            <a:r>
              <a:rPr lang="ru-RU" dirty="0" err="1" smtClean="0"/>
              <a:t>маблағгузорӣ</a:t>
            </a:r>
            <a:r>
              <a:rPr lang="ru-RU" dirty="0" smtClean="0"/>
              <a:t> </a:t>
            </a:r>
            <a:r>
              <a:rPr lang="ru-RU" dirty="0" err="1" smtClean="0"/>
              <a:t>мекунанд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аз он  дар </a:t>
            </a:r>
            <a:r>
              <a:rPr lang="ru-RU" dirty="0" err="1" smtClean="0"/>
              <a:t>шакли</a:t>
            </a:r>
            <a:r>
              <a:rPr lang="ru-RU" dirty="0" smtClean="0"/>
              <a:t> </a:t>
            </a:r>
            <a:r>
              <a:rPr lang="ru-RU" dirty="0" err="1" smtClean="0"/>
              <a:t>ҷойҳои</a:t>
            </a:r>
            <a:r>
              <a:rPr lang="ru-RU" dirty="0" smtClean="0"/>
              <a:t> нави </a:t>
            </a:r>
            <a:r>
              <a:rPr lang="ru-RU" dirty="0" err="1" smtClean="0"/>
              <a:t>корӣ</a:t>
            </a:r>
            <a:r>
              <a:rPr lang="ru-RU" dirty="0" smtClean="0"/>
              <a:t>  </a:t>
            </a:r>
            <a:r>
              <a:rPr lang="ru-RU" dirty="0" err="1" smtClean="0"/>
              <a:t>ва</a:t>
            </a:r>
            <a:r>
              <a:rPr lang="ru-RU" dirty="0" smtClean="0"/>
              <a:t>  </a:t>
            </a:r>
            <a:r>
              <a:rPr lang="ru-RU" dirty="0" err="1" smtClean="0"/>
              <a:t>даромади</a:t>
            </a:r>
            <a:r>
              <a:rPr lang="ru-RU" dirty="0" smtClean="0"/>
              <a:t> </a:t>
            </a:r>
            <a:r>
              <a:rPr lang="ru-RU" dirty="0" err="1" smtClean="0"/>
              <a:t>бештари</a:t>
            </a:r>
            <a:r>
              <a:rPr lang="ru-RU" dirty="0" smtClean="0"/>
              <a:t>  </a:t>
            </a:r>
            <a:r>
              <a:rPr lang="ru-RU" dirty="0" err="1" smtClean="0"/>
              <a:t>хонаводаҳо</a:t>
            </a:r>
            <a:r>
              <a:rPr lang="ru-RU" dirty="0" smtClean="0"/>
              <a:t> </a:t>
            </a:r>
            <a:r>
              <a:rPr lang="ru-RU" dirty="0" err="1" smtClean="0"/>
              <a:t>манфиат</a:t>
            </a:r>
            <a:r>
              <a:rPr lang="ru-RU" dirty="0" smtClean="0"/>
              <a:t> </a:t>
            </a:r>
            <a:r>
              <a:rPr lang="ru-RU" dirty="0" err="1" smtClean="0"/>
              <a:t>мегиранд</a:t>
            </a:r>
            <a:r>
              <a:rPr lang="ru-RU" dirty="0" smtClean="0"/>
              <a:t>  </a:t>
            </a:r>
            <a:endParaRPr lang="ru-RU" dirty="0"/>
          </a:p>
          <a:p>
            <a:r>
              <a:rPr lang="ru-RU" dirty="0" err="1" smtClean="0"/>
              <a:t>Фарз</a:t>
            </a:r>
            <a:r>
              <a:rPr lang="ru-RU" dirty="0" smtClean="0"/>
              <a:t> </a:t>
            </a:r>
            <a:r>
              <a:rPr lang="ru-RU" dirty="0" err="1" smtClean="0"/>
              <a:t>кардем,ки</a:t>
            </a:r>
            <a:r>
              <a:rPr lang="ru-RU" dirty="0" smtClean="0"/>
              <a:t> </a:t>
            </a:r>
            <a:r>
              <a:rPr lang="ru-RU" dirty="0" err="1" smtClean="0"/>
              <a:t>ҳукумати</a:t>
            </a:r>
            <a:r>
              <a:rPr lang="ru-RU" dirty="0" smtClean="0"/>
              <a:t> </a:t>
            </a:r>
            <a:r>
              <a:rPr lang="ru-RU" dirty="0" err="1" smtClean="0"/>
              <a:t>маҳал</a:t>
            </a:r>
            <a:r>
              <a:rPr lang="ru-RU" dirty="0" smtClean="0"/>
              <a:t> </a:t>
            </a:r>
            <a:r>
              <a:rPr lang="ru-RU" dirty="0"/>
              <a:t>100 000 </a:t>
            </a:r>
            <a:r>
              <a:rPr lang="ru-RU" dirty="0" err="1" smtClean="0"/>
              <a:t>доллари</a:t>
            </a:r>
            <a:r>
              <a:rPr lang="ru-RU" dirty="0" smtClean="0"/>
              <a:t> ИМА </a:t>
            </a:r>
            <a:r>
              <a:rPr lang="ru-RU" dirty="0" err="1" smtClean="0"/>
              <a:t>маблағгузорӣ</a:t>
            </a:r>
            <a:r>
              <a:rPr lang="ru-RU" dirty="0" smtClean="0"/>
              <a:t> </a:t>
            </a:r>
            <a:r>
              <a:rPr lang="ru-RU" dirty="0" err="1" smtClean="0"/>
              <a:t>мекунад</a:t>
            </a:r>
            <a:r>
              <a:rPr lang="ru-RU" dirty="0" smtClean="0"/>
              <a:t>, то </a:t>
            </a:r>
            <a:r>
              <a:rPr lang="ru-RU" dirty="0" err="1" smtClean="0"/>
              <a:t>ки</a:t>
            </a:r>
            <a:r>
              <a:rPr lang="ru-RU" dirty="0" smtClean="0"/>
              <a:t> барои </a:t>
            </a:r>
            <a:r>
              <a:rPr lang="ru-RU" dirty="0" err="1" smtClean="0"/>
              <a:t>барпо</a:t>
            </a:r>
            <a:r>
              <a:rPr lang="ru-RU" dirty="0" smtClean="0"/>
              <a:t> </a:t>
            </a:r>
            <a:r>
              <a:rPr lang="ru-RU" dirty="0" err="1" smtClean="0"/>
              <a:t>шудани</a:t>
            </a:r>
            <a:r>
              <a:rPr lang="ru-RU" dirty="0" smtClean="0"/>
              <a:t>  </a:t>
            </a:r>
            <a:r>
              <a:rPr lang="ru-RU" dirty="0" err="1" smtClean="0"/>
              <a:t>ягон</a:t>
            </a:r>
            <a:r>
              <a:rPr lang="ru-RU" dirty="0" smtClean="0"/>
              <a:t> фестивали </a:t>
            </a:r>
            <a:r>
              <a:rPr lang="ru-RU" dirty="0" err="1" smtClean="0"/>
              <a:t>маҳаллӣ</a:t>
            </a:r>
            <a:r>
              <a:rPr lang="ru-RU" dirty="0" smtClean="0"/>
              <a:t> </a:t>
            </a:r>
            <a:r>
              <a:rPr lang="ru-RU" dirty="0" err="1" smtClean="0"/>
              <a:t>кумак</a:t>
            </a:r>
            <a:r>
              <a:rPr lang="ru-RU" dirty="0" smtClean="0"/>
              <a:t> </a:t>
            </a:r>
            <a:r>
              <a:rPr lang="ru-RU" dirty="0" err="1" smtClean="0"/>
              <a:t>кунад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пули </a:t>
            </a:r>
            <a:r>
              <a:rPr lang="ru-RU" dirty="0" err="1" smtClean="0"/>
              <a:t>корҳоеро</a:t>
            </a:r>
            <a:r>
              <a:rPr lang="ru-RU" dirty="0" smtClean="0"/>
              <a:t>, </a:t>
            </a:r>
            <a:r>
              <a:rPr lang="ru-RU" dirty="0" err="1" smtClean="0"/>
              <a:t>мисли</a:t>
            </a:r>
            <a:r>
              <a:rPr lang="ru-RU" dirty="0" smtClean="0"/>
              <a:t> </a:t>
            </a:r>
            <a:r>
              <a:rPr lang="ru-RU" dirty="0" err="1" smtClean="0"/>
              <a:t>меҳнат,сарватҳои</a:t>
            </a:r>
            <a:r>
              <a:rPr lang="ru-RU" dirty="0" smtClean="0"/>
              <a:t> </a:t>
            </a:r>
            <a:r>
              <a:rPr lang="ru-RU" dirty="0" err="1" smtClean="0"/>
              <a:t>табиӣ</a:t>
            </a:r>
            <a:r>
              <a:rPr lang="ru-RU" dirty="0" smtClean="0"/>
              <a:t>, </a:t>
            </a:r>
            <a:r>
              <a:rPr lang="ru-RU" dirty="0" err="1" smtClean="0"/>
              <a:t>хариди</a:t>
            </a:r>
            <a:r>
              <a:rPr lang="ru-RU" dirty="0" smtClean="0"/>
              <a:t> </a:t>
            </a:r>
            <a:r>
              <a:rPr lang="ru-RU" dirty="0" err="1" smtClean="0"/>
              <a:t>ашёи</a:t>
            </a:r>
            <a:r>
              <a:rPr lang="ru-RU" dirty="0" smtClean="0"/>
              <a:t> </a:t>
            </a:r>
            <a:r>
              <a:rPr lang="ru-RU" dirty="0" err="1" smtClean="0"/>
              <a:t>таъминотӣ</a:t>
            </a:r>
            <a:r>
              <a:rPr lang="ru-RU" dirty="0" smtClean="0"/>
              <a:t>, </a:t>
            </a:r>
            <a:r>
              <a:rPr lang="ru-RU" dirty="0" err="1" smtClean="0"/>
              <a:t>посбони</a:t>
            </a:r>
            <a:r>
              <a:rPr lang="ru-RU" dirty="0" smtClean="0"/>
              <a:t> </a:t>
            </a:r>
            <a:r>
              <a:rPr lang="ru-RU" dirty="0" err="1" smtClean="0"/>
              <a:t>полисҳо</a:t>
            </a:r>
            <a:r>
              <a:rPr lang="ru-RU" dirty="0" smtClean="0"/>
              <a:t>, </a:t>
            </a:r>
            <a:r>
              <a:rPr lang="ru-RU" dirty="0" err="1" smtClean="0"/>
              <a:t>руфта</a:t>
            </a:r>
            <a:r>
              <a:rPr lang="ru-RU" dirty="0" smtClean="0"/>
              <a:t> </a:t>
            </a:r>
            <a:r>
              <a:rPr lang="ru-RU" dirty="0" err="1" smtClean="0"/>
              <a:t>тазо</a:t>
            </a:r>
            <a:r>
              <a:rPr lang="ru-RU" dirty="0" smtClean="0"/>
              <a:t> </a:t>
            </a:r>
            <a:r>
              <a:rPr lang="ru-RU" dirty="0" err="1" smtClean="0"/>
              <a:t>кардани</a:t>
            </a:r>
            <a:r>
              <a:rPr lang="ru-RU" dirty="0" smtClean="0"/>
              <a:t> </a:t>
            </a:r>
            <a:r>
              <a:rPr lang="ru-RU" dirty="0" err="1" smtClean="0"/>
              <a:t>партовҳоро</a:t>
            </a:r>
            <a:r>
              <a:rPr lang="ru-RU" dirty="0" smtClean="0"/>
              <a:t> </a:t>
            </a:r>
            <a:r>
              <a:rPr lang="ru-RU" dirty="0" err="1" smtClean="0"/>
              <a:t>пардохт</a:t>
            </a:r>
            <a:r>
              <a:rPr lang="ru-RU" dirty="0" smtClean="0"/>
              <a:t> </a:t>
            </a:r>
            <a:r>
              <a:rPr lang="ru-RU" dirty="0" err="1" smtClean="0"/>
              <a:t>мекунад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шояд</a:t>
            </a:r>
            <a:r>
              <a:rPr lang="ru-RU" dirty="0" smtClean="0"/>
              <a:t>, ба </a:t>
            </a:r>
            <a:r>
              <a:rPr lang="ru-RU" dirty="0" err="1" smtClean="0"/>
              <a:t>ивази</a:t>
            </a:r>
            <a:r>
              <a:rPr lang="ru-RU" dirty="0" smtClean="0"/>
              <a:t> </a:t>
            </a:r>
            <a:r>
              <a:rPr lang="ru-RU" dirty="0" err="1" smtClean="0"/>
              <a:t>ҳамаи</a:t>
            </a:r>
            <a:r>
              <a:rPr lang="ru-RU" dirty="0" smtClean="0"/>
              <a:t> ин </a:t>
            </a:r>
            <a:r>
              <a:rPr lang="ru-RU" dirty="0" err="1" smtClean="0"/>
              <a:t>даромади</a:t>
            </a:r>
            <a:r>
              <a:rPr lang="ru-RU" dirty="0" smtClean="0"/>
              <a:t> </a:t>
            </a:r>
            <a:r>
              <a:rPr lang="ru-RU" dirty="0" err="1" smtClean="0"/>
              <a:t>бевосита</a:t>
            </a:r>
            <a:r>
              <a:rPr lang="ru-RU" dirty="0" smtClean="0"/>
              <a:t> </a:t>
            </a:r>
            <a:r>
              <a:rPr lang="ru-RU" dirty="0" err="1" smtClean="0"/>
              <a:t>намегирад</a:t>
            </a:r>
            <a:r>
              <a:rPr lang="ru-RU" dirty="0" smtClean="0"/>
              <a:t>.  Вале хабар </a:t>
            </a:r>
            <a:r>
              <a:rPr lang="ru-RU" dirty="0" err="1" smtClean="0"/>
              <a:t>додани</a:t>
            </a:r>
            <a:r>
              <a:rPr lang="ru-RU" dirty="0" smtClean="0"/>
              <a:t> он,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шаҳр</a:t>
            </a:r>
            <a:r>
              <a:rPr lang="ru-RU" dirty="0" smtClean="0"/>
              <a:t> «100000 </a:t>
            </a:r>
            <a:r>
              <a:rPr lang="ru-RU" dirty="0" err="1" smtClean="0"/>
              <a:t>долларро</a:t>
            </a:r>
            <a:r>
              <a:rPr lang="ru-RU" dirty="0" smtClean="0"/>
              <a:t>  </a:t>
            </a:r>
            <a:r>
              <a:rPr lang="ru-RU" dirty="0" err="1" smtClean="0"/>
              <a:t>гум</a:t>
            </a:r>
            <a:r>
              <a:rPr lang="ru-RU" dirty="0" smtClean="0"/>
              <a:t> кард» дар </a:t>
            </a:r>
            <a:r>
              <a:rPr lang="ru-RU" dirty="0" err="1" smtClean="0"/>
              <a:t>натиҷаи</a:t>
            </a:r>
            <a:r>
              <a:rPr lang="ru-RU" dirty="0" smtClean="0"/>
              <a:t> </a:t>
            </a:r>
            <a:r>
              <a:rPr lang="ru-RU" dirty="0" err="1" smtClean="0"/>
              <a:t>гузаронидани</a:t>
            </a:r>
            <a:r>
              <a:rPr lang="ru-RU" dirty="0" smtClean="0"/>
              <a:t> ин </a:t>
            </a:r>
            <a:r>
              <a:rPr lang="ru-RU" dirty="0" err="1" smtClean="0"/>
              <a:t>фестивал</a:t>
            </a:r>
            <a:r>
              <a:rPr lang="ru-RU" dirty="0" smtClean="0"/>
              <a:t>, </a:t>
            </a:r>
            <a:r>
              <a:rPr lang="ru-RU" dirty="0" err="1" smtClean="0"/>
              <a:t>нодуруст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беҷост</a:t>
            </a:r>
            <a:r>
              <a:rPr lang="ru-RU" dirty="0" smtClean="0"/>
              <a:t>. Дар </a:t>
            </a:r>
            <a:r>
              <a:rPr lang="ru-RU" dirty="0" err="1" smtClean="0"/>
              <a:t>чунин</a:t>
            </a:r>
            <a:r>
              <a:rPr lang="ru-RU" dirty="0" smtClean="0"/>
              <a:t> </a:t>
            </a:r>
            <a:r>
              <a:rPr lang="ru-RU" dirty="0" err="1" smtClean="0"/>
              <a:t>маврид</a:t>
            </a:r>
            <a:r>
              <a:rPr lang="ru-RU" dirty="0" smtClean="0"/>
              <a:t> </a:t>
            </a:r>
            <a:r>
              <a:rPr lang="ru-RU" dirty="0" err="1" smtClean="0"/>
              <a:t>додани</a:t>
            </a:r>
            <a:r>
              <a:rPr lang="ru-RU" dirty="0" smtClean="0"/>
              <a:t> </a:t>
            </a:r>
            <a:r>
              <a:rPr lang="ru-RU" dirty="0" err="1" smtClean="0"/>
              <a:t>суоли</a:t>
            </a:r>
            <a:r>
              <a:rPr lang="ru-RU" dirty="0" smtClean="0"/>
              <a:t> </a:t>
            </a:r>
            <a:r>
              <a:rPr lang="ru-RU" dirty="0" err="1" smtClean="0"/>
              <a:t>зер</a:t>
            </a:r>
            <a:r>
              <a:rPr lang="ru-RU" dirty="0" smtClean="0"/>
              <a:t> « </a:t>
            </a:r>
            <a:r>
              <a:rPr lang="ru-RU" dirty="0" err="1" smtClean="0"/>
              <a:t>Андозсупорнадагон</a:t>
            </a:r>
            <a:r>
              <a:rPr lang="ru-RU" dirty="0" smtClean="0"/>
              <a:t> дар </a:t>
            </a:r>
            <a:r>
              <a:rPr lang="ru-RU" dirty="0" err="1" smtClean="0"/>
              <a:t>ивази</a:t>
            </a:r>
            <a:r>
              <a:rPr lang="ru-RU" dirty="0" smtClean="0"/>
              <a:t> </a:t>
            </a:r>
            <a:r>
              <a:rPr lang="ru-RU" dirty="0" err="1" smtClean="0"/>
              <a:t>маблағҳояшон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ба даст </a:t>
            </a:r>
            <a:r>
              <a:rPr lang="ru-RU" dirty="0" err="1" smtClean="0"/>
              <a:t>оварданд</a:t>
            </a:r>
            <a:r>
              <a:rPr lang="ru-RU" dirty="0" smtClean="0"/>
              <a:t>?» </a:t>
            </a:r>
            <a:r>
              <a:rPr lang="ru-RU" dirty="0" err="1" smtClean="0"/>
              <a:t>дурусттар</a:t>
            </a:r>
            <a:r>
              <a:rPr lang="ru-RU" dirty="0" smtClean="0"/>
              <a:t> </a:t>
            </a:r>
            <a:r>
              <a:rPr lang="ru-RU" dirty="0" err="1" smtClean="0"/>
              <a:t>аст</a:t>
            </a:r>
            <a:r>
              <a:rPr lang="ru-RU" dirty="0" smtClean="0"/>
              <a:t>. </a:t>
            </a:r>
            <a:r>
              <a:rPr lang="ru-RU" dirty="0" err="1" smtClean="0"/>
              <a:t>Фаҳмост</a:t>
            </a:r>
            <a:r>
              <a:rPr lang="ru-RU" dirty="0" smtClean="0"/>
              <a:t> </a:t>
            </a:r>
            <a:r>
              <a:rPr lang="ru-RU" dirty="0" err="1" smtClean="0"/>
              <a:t>ки</a:t>
            </a:r>
            <a:r>
              <a:rPr lang="ru-RU" dirty="0" smtClean="0"/>
              <a:t> барои </a:t>
            </a:r>
            <a:r>
              <a:rPr lang="ru-RU" dirty="0" err="1" smtClean="0"/>
              <a:t>сокинон</a:t>
            </a:r>
            <a:r>
              <a:rPr lang="ru-RU" dirty="0" smtClean="0"/>
              <a:t> </a:t>
            </a:r>
            <a:r>
              <a:rPr lang="ru-RU" dirty="0" err="1" smtClean="0"/>
              <a:t>манфиат</a:t>
            </a:r>
            <a:r>
              <a:rPr lang="ru-RU" dirty="0" smtClean="0"/>
              <a:t> </a:t>
            </a:r>
            <a:r>
              <a:rPr lang="ru-RU" dirty="0" err="1" smtClean="0"/>
              <a:t>боарзиштар</a:t>
            </a:r>
            <a:r>
              <a:rPr lang="ru-RU" dirty="0" smtClean="0"/>
              <a:t> </a:t>
            </a:r>
            <a:r>
              <a:rPr lang="ru-RU" dirty="0" err="1" smtClean="0"/>
              <a:t>аст</a:t>
            </a:r>
            <a:r>
              <a:rPr lang="ru-RU" dirty="0" smtClean="0"/>
              <a:t>. Аз ин </a:t>
            </a:r>
            <a:r>
              <a:rPr lang="ru-RU" dirty="0" err="1" smtClean="0"/>
              <a:t>ру</a:t>
            </a:r>
            <a:r>
              <a:rPr lang="ru-RU" dirty="0" smtClean="0"/>
              <a:t> </a:t>
            </a:r>
            <a:r>
              <a:rPr lang="ru-RU" dirty="0" err="1" smtClean="0"/>
              <a:t>вазифаи</a:t>
            </a:r>
            <a:r>
              <a:rPr lang="ru-RU" dirty="0" smtClean="0"/>
              <a:t> </a:t>
            </a:r>
            <a:r>
              <a:rPr lang="ru-RU" dirty="0" err="1" smtClean="0"/>
              <a:t>таҳлили</a:t>
            </a:r>
            <a:r>
              <a:rPr lang="ru-RU" dirty="0" smtClean="0"/>
              <a:t>  </a:t>
            </a:r>
            <a:r>
              <a:rPr lang="ru-RU" dirty="0" err="1" smtClean="0"/>
              <a:t>таъсири</a:t>
            </a:r>
            <a:r>
              <a:rPr lang="ru-RU" dirty="0" smtClean="0"/>
              <a:t> </a:t>
            </a:r>
            <a:r>
              <a:rPr lang="ru-RU" dirty="0" err="1" smtClean="0"/>
              <a:t>иқтисодӣ</a:t>
            </a:r>
            <a:r>
              <a:rPr lang="ru-RU" dirty="0" smtClean="0"/>
              <a:t> аз </a:t>
            </a:r>
            <a:r>
              <a:rPr lang="ru-RU" dirty="0" err="1" smtClean="0"/>
              <a:t>арзёбии</a:t>
            </a:r>
            <a:r>
              <a:rPr lang="ru-RU" dirty="0" smtClean="0"/>
              <a:t> </a:t>
            </a:r>
            <a:r>
              <a:rPr lang="ru-RU" dirty="0" err="1" smtClean="0"/>
              <a:t>ҳаҷми</a:t>
            </a:r>
            <a:r>
              <a:rPr lang="ru-RU" dirty="0" smtClean="0"/>
              <a:t> </a:t>
            </a:r>
            <a:r>
              <a:rPr lang="ru-RU" dirty="0" err="1" smtClean="0"/>
              <a:t>чунин</a:t>
            </a:r>
            <a:r>
              <a:rPr lang="ru-RU" dirty="0" smtClean="0"/>
              <a:t>  </a:t>
            </a:r>
            <a:r>
              <a:rPr lang="ru-RU" dirty="0" err="1" smtClean="0"/>
              <a:t>манфиатҳо</a:t>
            </a:r>
            <a:r>
              <a:rPr lang="ru-RU" dirty="0" smtClean="0"/>
              <a:t> барои </a:t>
            </a:r>
            <a:r>
              <a:rPr lang="ru-RU" dirty="0" err="1" smtClean="0"/>
              <a:t>ҷомеа</a:t>
            </a:r>
            <a:r>
              <a:rPr lang="ru-RU" dirty="0" smtClean="0"/>
              <a:t> </a:t>
            </a:r>
            <a:r>
              <a:rPr lang="ru-RU" dirty="0" err="1" smtClean="0"/>
              <a:t>иборат</a:t>
            </a:r>
            <a:r>
              <a:rPr lang="ru-RU" dirty="0" smtClean="0"/>
              <a:t> </a:t>
            </a:r>
            <a:r>
              <a:rPr lang="ru-RU" dirty="0" err="1" smtClean="0"/>
              <a:t>аст</a:t>
            </a:r>
            <a:r>
              <a:rPr lang="ru-RU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54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12381</TotalTime>
  <Words>474</Words>
  <Application>Microsoft Office PowerPoint</Application>
  <PresentationFormat>Широкоэкранный</PresentationFormat>
  <Paragraphs>15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Сессияи 8</vt:lpstr>
      <vt:lpstr> Таҳлили таъсири иқтисодӣ чист? </vt:lpstr>
      <vt:lpstr> Таҳлили таъсири иқтисодӣ : асоснокӣ (мантиқ) </vt:lpstr>
      <vt:lpstr>Асоснокунии гузаронидани таҳлили таъсири иқтисодӣ:  дар мисоли чорабиние  дар шаҳр, ки аз ҳисоби буҷети мақомоти ҳокимияти маҳалӣ ташкил  ва маблағгузорӣ мешавад </vt:lpstr>
      <vt:lpstr>Тавсифии график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X250</dc:creator>
  <cp:lastModifiedBy>Uktam Dzhumaev</cp:lastModifiedBy>
  <cp:revision>448</cp:revision>
  <dcterms:created xsi:type="dcterms:W3CDTF">2017-03-28T08:27:50Z</dcterms:created>
  <dcterms:modified xsi:type="dcterms:W3CDTF">2019-02-11T05:13:10Z</dcterms:modified>
</cp:coreProperties>
</file>