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76" r:id="rId8"/>
    <p:sldId id="277" r:id="rId9"/>
    <p:sldId id="274" r:id="rId10"/>
    <p:sldId id="261" r:id="rId11"/>
    <p:sldId id="262" r:id="rId12"/>
    <p:sldId id="263" r:id="rId13"/>
    <p:sldId id="278" r:id="rId14"/>
    <p:sldId id="264" r:id="rId15"/>
    <p:sldId id="279" r:id="rId16"/>
    <p:sldId id="265" r:id="rId17"/>
    <p:sldId id="280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" b="488"/>
          <a:stretch/>
        </p:blipFill>
        <p:spPr>
          <a:xfrm>
            <a:off x="755576" y="188640"/>
            <a:ext cx="7560840" cy="51033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8280920" cy="12241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Или нелегкий путь от воображаемых клиентов к реальным покупателям  и фанатам Вашего продукта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891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8280920" cy="12241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Знают, любят, доверяют, НО!!!</a:t>
            </a:r>
          </a:p>
          <a:p>
            <a:r>
              <a:rPr lang="ru-RU" sz="3200" dirty="0" smtClean="0"/>
              <a:t>Порой ДАЖЕ НЕ ХОТЯТ КУПИТЬ!!!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" b="381"/>
          <a:stretch/>
        </p:blipFill>
        <p:spPr>
          <a:xfrm>
            <a:off x="611560" y="260648"/>
            <a:ext cx="7848872" cy="4896544"/>
          </a:xfrm>
        </p:spPr>
      </p:pic>
    </p:spTree>
    <p:extLst>
      <p:ext uri="{BB962C8B-B14F-4D97-AF65-F5344CB8AC3E}">
        <p14:creationId xmlns:p14="http://schemas.microsoft.com/office/powerpoint/2010/main" val="2035183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085184"/>
            <a:ext cx="8280920" cy="1772816"/>
          </a:xfrm>
        </p:spPr>
        <p:txBody>
          <a:bodyPr>
            <a:noAutofit/>
          </a:bodyPr>
          <a:lstStyle/>
          <a:p>
            <a:r>
              <a:rPr lang="ru-RU" sz="3600" dirty="0" smtClean="0"/>
              <a:t>Хотят, Хотят, Хотят купить, а потом раз … и купили у других!!! </a:t>
            </a:r>
          </a:p>
          <a:p>
            <a:r>
              <a:rPr lang="ru-RU" sz="3600" dirty="0" smtClean="0"/>
              <a:t>Почему??? 1000 причин!!!</a:t>
            </a:r>
            <a:endParaRPr lang="ru-RU" sz="36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 b="-64"/>
          <a:stretch/>
        </p:blipFill>
        <p:spPr>
          <a:xfrm>
            <a:off x="683568" y="188640"/>
            <a:ext cx="7746545" cy="4896544"/>
          </a:xfrm>
        </p:spPr>
      </p:pic>
    </p:spTree>
    <p:extLst>
      <p:ext uri="{BB962C8B-B14F-4D97-AF65-F5344CB8AC3E}">
        <p14:creationId xmlns:p14="http://schemas.microsoft.com/office/powerpoint/2010/main" val="146780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653136"/>
            <a:ext cx="8712968" cy="220486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Самая главная покупка – ВТОРАЯ!!!</a:t>
            </a:r>
          </a:p>
          <a:p>
            <a:r>
              <a:rPr lang="ru-RU" sz="3200" dirty="0" smtClean="0"/>
              <a:t>Это свидетельство того, что человек доволен!</a:t>
            </a:r>
          </a:p>
          <a:p>
            <a:r>
              <a:rPr lang="ru-RU" sz="3200" dirty="0" smtClean="0"/>
              <a:t>И он САМ СЕБЕ ДОКАЗЫВАЕТ, что он правильно купил в первый раз!!!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" b="251"/>
          <a:stretch/>
        </p:blipFill>
        <p:spPr>
          <a:xfrm>
            <a:off x="683569" y="36000"/>
            <a:ext cx="7703800" cy="4473120"/>
          </a:xfrm>
        </p:spPr>
      </p:pic>
    </p:spTree>
    <p:extLst>
      <p:ext uri="{BB962C8B-B14F-4D97-AF65-F5344CB8AC3E}">
        <p14:creationId xmlns:p14="http://schemas.microsoft.com/office/powerpoint/2010/main" val="2099230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12968" cy="206084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Психологическая особенность:</a:t>
            </a:r>
          </a:p>
          <a:p>
            <a:r>
              <a:rPr lang="ru-RU" sz="3200" dirty="0" smtClean="0"/>
              <a:t>При ВТОРОЙ ПОКУПКЕ люди любят рекомендовать Вас другим!!!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" b="251"/>
          <a:stretch/>
        </p:blipFill>
        <p:spPr>
          <a:xfrm>
            <a:off x="683569" y="36000"/>
            <a:ext cx="7703800" cy="4473120"/>
          </a:xfrm>
        </p:spPr>
      </p:pic>
    </p:spTree>
    <p:extLst>
      <p:ext uri="{BB962C8B-B14F-4D97-AF65-F5344CB8AC3E}">
        <p14:creationId xmlns:p14="http://schemas.microsoft.com/office/powerpoint/2010/main" val="94810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941168"/>
            <a:ext cx="8280920" cy="1728192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Может ли клиент совершивший Вторую Покупку, не стать Лояльным Клиентом???</a:t>
            </a:r>
          </a:p>
          <a:p>
            <a:r>
              <a:rPr lang="ru-RU" sz="3200" dirty="0" smtClean="0"/>
              <a:t>Конечно, может!!!</a:t>
            </a:r>
            <a:endParaRPr lang="ru-RU" sz="32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" b="467"/>
          <a:stretch/>
        </p:blipFill>
        <p:spPr>
          <a:xfrm>
            <a:off x="683568" y="188640"/>
            <a:ext cx="7632848" cy="4536504"/>
          </a:xfrm>
        </p:spPr>
      </p:pic>
    </p:spTree>
    <p:extLst>
      <p:ext uri="{BB962C8B-B14F-4D97-AF65-F5344CB8AC3E}">
        <p14:creationId xmlns:p14="http://schemas.microsoft.com/office/powerpoint/2010/main" val="419342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941168"/>
            <a:ext cx="8280920" cy="1728192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Лояльный Клиент – «прикипевший» клиент, на основе рациональных причин или симпатии выбирающий Ваши услуги/товары</a:t>
            </a:r>
            <a:endParaRPr lang="ru-RU" sz="32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" b="467"/>
          <a:stretch/>
        </p:blipFill>
        <p:spPr>
          <a:xfrm>
            <a:off x="683568" y="188640"/>
            <a:ext cx="7632848" cy="4536504"/>
          </a:xfrm>
        </p:spPr>
      </p:pic>
    </p:spTree>
    <p:extLst>
      <p:ext uri="{BB962C8B-B14F-4D97-AF65-F5344CB8AC3E}">
        <p14:creationId xmlns:p14="http://schemas.microsoft.com/office/powerpoint/2010/main" val="405537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797152"/>
            <a:ext cx="8280920" cy="206084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Лояльные клиенты, которые молчат – просто лояльные клиенты!</a:t>
            </a:r>
          </a:p>
          <a:p>
            <a:r>
              <a:rPr lang="ru-RU" sz="3200" b="1" dirty="0" smtClean="0"/>
              <a:t>Которые говорят о том, что Вы лучший везде – ПАСТВА!!!</a:t>
            </a:r>
            <a:endParaRPr lang="ru-RU" sz="32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" b="515"/>
          <a:stretch/>
        </p:blipFill>
        <p:spPr>
          <a:xfrm>
            <a:off x="755576" y="188639"/>
            <a:ext cx="7632848" cy="4536505"/>
          </a:xfrm>
        </p:spPr>
      </p:pic>
    </p:spTree>
    <p:extLst>
      <p:ext uri="{BB962C8B-B14F-4D97-AF65-F5344CB8AC3E}">
        <p14:creationId xmlns:p14="http://schemas.microsoft.com/office/powerpoint/2010/main" val="89512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797152"/>
            <a:ext cx="8280920" cy="206084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ПАСТВА – это всегда ЛЮБОВЬ!!!</a:t>
            </a:r>
          </a:p>
          <a:p>
            <a:r>
              <a:rPr lang="ru-RU" sz="3200" b="1" dirty="0" smtClean="0"/>
              <a:t>Это фанаты Ваших услуг/товаров</a:t>
            </a:r>
          </a:p>
          <a:p>
            <a:r>
              <a:rPr lang="ru-RU" sz="3200" b="1" dirty="0"/>
              <a:t>и</a:t>
            </a:r>
            <a:r>
              <a:rPr lang="ru-RU" sz="3200" b="1" dirty="0" smtClean="0"/>
              <a:t> Вы должны «платить» им тем же!!!</a:t>
            </a:r>
            <a:endParaRPr lang="ru-RU" sz="32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" b="515"/>
          <a:stretch/>
        </p:blipFill>
        <p:spPr>
          <a:xfrm>
            <a:off x="755576" y="188639"/>
            <a:ext cx="7632848" cy="4536505"/>
          </a:xfrm>
        </p:spPr>
      </p:pic>
    </p:spTree>
    <p:extLst>
      <p:ext uri="{BB962C8B-B14F-4D97-AF65-F5344CB8AC3E}">
        <p14:creationId xmlns:p14="http://schemas.microsoft.com/office/powerpoint/2010/main" val="1799497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102" r="7847" b="-42"/>
          <a:stretch/>
        </p:blipFill>
        <p:spPr>
          <a:xfrm>
            <a:off x="180472" y="188640"/>
            <a:ext cx="8640000" cy="338437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861048"/>
            <a:ext cx="705678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30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8280920" cy="1224136"/>
          </a:xfrm>
        </p:spPr>
        <p:txBody>
          <a:bodyPr/>
          <a:lstStyle/>
          <a:p>
            <a:endParaRPr lang="ru-RU" dirty="0" smtClean="0"/>
          </a:p>
          <a:p>
            <a:r>
              <a:rPr lang="ru-RU" sz="4400" b="1" dirty="0" smtClean="0"/>
              <a:t>Залог успеха Вашего Бизнеса!!!</a:t>
            </a:r>
            <a:endParaRPr lang="ru-RU" sz="44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" r="16674"/>
          <a:stretch/>
        </p:blipFill>
        <p:spPr>
          <a:xfrm>
            <a:off x="504456" y="476672"/>
            <a:ext cx="8172000" cy="4608512"/>
          </a:xfrm>
        </p:spPr>
      </p:pic>
    </p:spTree>
    <p:extLst>
      <p:ext uri="{BB962C8B-B14F-4D97-AF65-F5344CB8AC3E}">
        <p14:creationId xmlns:p14="http://schemas.microsoft.com/office/powerpoint/2010/main" val="267594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 b="2174"/>
          <a:stretch/>
        </p:blipFill>
        <p:spPr>
          <a:xfrm>
            <a:off x="1475656" y="-228480"/>
            <a:ext cx="6264696" cy="7257880"/>
          </a:xfrm>
          <a:scene3d>
            <a:camera prst="orthographicFront">
              <a:rot lat="0" lon="0" rev="1620000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709220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653136"/>
            <a:ext cx="8280920" cy="2016224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Фокус усилий: на тот столбик, где максимальное падение (уменьшение)</a:t>
            </a:r>
            <a:endParaRPr lang="ru-RU" sz="4400" b="1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9" b="755"/>
          <a:stretch/>
        </p:blipFill>
        <p:spPr>
          <a:xfrm>
            <a:off x="611560" y="188640"/>
            <a:ext cx="7920880" cy="4140000"/>
          </a:xfrm>
        </p:spPr>
      </p:pic>
    </p:spTree>
    <p:extLst>
      <p:ext uri="{BB962C8B-B14F-4D97-AF65-F5344CB8AC3E}">
        <p14:creationId xmlns:p14="http://schemas.microsoft.com/office/powerpoint/2010/main" val="688092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509120"/>
            <a:ext cx="8424936" cy="216024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Самообман: все могут купить, все нас знают, все доверяют, все хотят купить!!!</a:t>
            </a:r>
          </a:p>
          <a:p>
            <a:r>
              <a:rPr lang="ru-RU" sz="3200" b="1" dirty="0" smtClean="0"/>
              <a:t>Вот только хотят - 500, </a:t>
            </a:r>
          </a:p>
          <a:p>
            <a:r>
              <a:rPr lang="ru-RU" sz="3200" b="1" dirty="0" smtClean="0"/>
              <a:t>а покупают почему-то 3</a:t>
            </a:r>
            <a:endParaRPr lang="ru-RU" sz="32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" b="905"/>
          <a:stretch>
            <a:fillRect/>
          </a:stretch>
        </p:blipFill>
        <p:spPr>
          <a:xfrm>
            <a:off x="395536" y="188640"/>
            <a:ext cx="8352928" cy="4176464"/>
          </a:xfrm>
        </p:spPr>
      </p:pic>
    </p:spTree>
    <p:extLst>
      <p:ext uri="{BB962C8B-B14F-4D97-AF65-F5344CB8AC3E}">
        <p14:creationId xmlns:p14="http://schemas.microsoft.com/office/powerpoint/2010/main" val="2714470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8280920" cy="1224136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/>
              <a:t>Трудная работа на выстраивание доверия и отношений – </a:t>
            </a:r>
            <a:r>
              <a:rPr lang="ru-RU" sz="3600" b="1" dirty="0" err="1" smtClean="0"/>
              <a:t>имиджевая</a:t>
            </a:r>
            <a:r>
              <a:rPr lang="ru-RU" sz="3600" b="1" dirty="0" smtClean="0"/>
              <a:t> реклама</a:t>
            </a:r>
            <a:endParaRPr lang="ru-RU" sz="3600" b="1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" b="351"/>
          <a:stretch/>
        </p:blipFill>
        <p:spPr>
          <a:xfrm>
            <a:off x="683568" y="189136"/>
            <a:ext cx="7632848" cy="5102870"/>
          </a:xfrm>
        </p:spPr>
      </p:pic>
    </p:spTree>
    <p:extLst>
      <p:ext uri="{BB962C8B-B14F-4D97-AF65-F5344CB8AC3E}">
        <p14:creationId xmlns:p14="http://schemas.microsoft.com/office/powerpoint/2010/main" val="2485576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869160"/>
            <a:ext cx="8280920" cy="198884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Продуктовая реклама – рекламируем конкретный товар! </a:t>
            </a:r>
          </a:p>
          <a:p>
            <a:r>
              <a:rPr lang="ru-RU" sz="2800" dirty="0" smtClean="0"/>
              <a:t>В ход идут акции, скидки, розыгрыши, бонусы и т.д.</a:t>
            </a:r>
          </a:p>
          <a:p>
            <a:r>
              <a:rPr lang="ru-RU" sz="2800" b="1" dirty="0" smtClean="0"/>
              <a:t>Цель – побудить (заставить купить)</a:t>
            </a:r>
            <a:endParaRPr lang="ru-RU" sz="28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02"/>
          <a:stretch/>
        </p:blipFill>
        <p:spPr>
          <a:xfrm>
            <a:off x="755576" y="260647"/>
            <a:ext cx="7488832" cy="4464497"/>
          </a:xfrm>
        </p:spPr>
      </p:pic>
    </p:spTree>
    <p:extLst>
      <p:ext uri="{BB962C8B-B14F-4D97-AF65-F5344CB8AC3E}">
        <p14:creationId xmlns:p14="http://schemas.microsoft.com/office/powerpoint/2010/main" val="1849076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653136"/>
            <a:ext cx="8280920" cy="201622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 снова: Доверие, Доверие, Доверие! </a:t>
            </a:r>
          </a:p>
          <a:p>
            <a:r>
              <a:rPr lang="ru-RU" sz="3600" b="1" dirty="0" smtClean="0"/>
              <a:t>И Любовь!!!</a:t>
            </a:r>
          </a:p>
          <a:p>
            <a:r>
              <a:rPr lang="ru-RU" sz="3600" b="1" dirty="0" err="1" smtClean="0"/>
              <a:t>Имиджевая</a:t>
            </a:r>
            <a:r>
              <a:rPr lang="ru-RU" sz="3600" b="1" dirty="0" smtClean="0"/>
              <a:t> реклама</a:t>
            </a:r>
            <a:endParaRPr lang="ru-RU" sz="3600" b="1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" b="469"/>
          <a:stretch/>
        </p:blipFill>
        <p:spPr>
          <a:xfrm>
            <a:off x="755576" y="260648"/>
            <a:ext cx="7416824" cy="4176464"/>
          </a:xfrm>
        </p:spPr>
      </p:pic>
    </p:spTree>
    <p:extLst>
      <p:ext uri="{BB962C8B-B14F-4D97-AF65-F5344CB8AC3E}">
        <p14:creationId xmlns:p14="http://schemas.microsoft.com/office/powerpoint/2010/main" val="2673691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-3" r="638" b="968"/>
          <a:stretch/>
        </p:blipFill>
        <p:spPr>
          <a:xfrm>
            <a:off x="175548" y="188640"/>
            <a:ext cx="8788940" cy="6264696"/>
          </a:xfrm>
        </p:spPr>
      </p:pic>
    </p:spTree>
    <p:extLst>
      <p:ext uri="{BB962C8B-B14F-4D97-AF65-F5344CB8AC3E}">
        <p14:creationId xmlns:p14="http://schemas.microsoft.com/office/powerpoint/2010/main" val="268682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8280920" cy="122413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Территория, которую охватывает / или в перспективе может охватить Ваш бизнес</a:t>
            </a:r>
            <a:endParaRPr lang="ru-RU" sz="3200" b="1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" b="202"/>
          <a:stretch/>
        </p:blipFill>
        <p:spPr>
          <a:xfrm>
            <a:off x="683568" y="153208"/>
            <a:ext cx="7776864" cy="5148000"/>
          </a:xfrm>
        </p:spPr>
      </p:pic>
    </p:spTree>
    <p:extLst>
      <p:ext uri="{BB962C8B-B14F-4D97-AF65-F5344CB8AC3E}">
        <p14:creationId xmlns:p14="http://schemas.microsoft.com/office/powerpoint/2010/main" val="159152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8280920" cy="122413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Размер торговой зоны напрямую зависит от УНИКАЛЬНОСТИ Ваших услуг/товаров</a:t>
            </a:r>
            <a:endParaRPr lang="ru-RU" sz="3200" b="1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" b="202"/>
          <a:stretch/>
        </p:blipFill>
        <p:spPr>
          <a:xfrm>
            <a:off x="683568" y="153208"/>
            <a:ext cx="7776864" cy="5148000"/>
          </a:xfrm>
        </p:spPr>
      </p:pic>
    </p:spTree>
    <p:extLst>
      <p:ext uri="{BB962C8B-B14F-4D97-AF65-F5344CB8AC3E}">
        <p14:creationId xmlns:p14="http://schemas.microsoft.com/office/powerpoint/2010/main" val="286483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157192"/>
            <a:ext cx="8280920" cy="151216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Могут купить не все!!! Или из-за специфичности товаров (товары для женщин), или из-за возраста, или чаще всего из-за финансовых проблем!!!</a:t>
            </a:r>
          </a:p>
          <a:p>
            <a:r>
              <a:rPr lang="ru-RU" sz="2400" b="1" dirty="0" smtClean="0"/>
              <a:t>«Минус пионеры, минус пенсионеры»</a:t>
            </a:r>
            <a:endParaRPr lang="ru-RU" sz="24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649"/>
          <a:stretch/>
        </p:blipFill>
        <p:spPr>
          <a:xfrm>
            <a:off x="539552" y="225200"/>
            <a:ext cx="7992888" cy="4787976"/>
          </a:xfrm>
        </p:spPr>
      </p:pic>
    </p:spTree>
    <p:extLst>
      <p:ext uri="{BB962C8B-B14F-4D97-AF65-F5344CB8AC3E}">
        <p14:creationId xmlns:p14="http://schemas.microsoft.com/office/powerpoint/2010/main" val="303580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157192"/>
            <a:ext cx="8280920" cy="1512168"/>
          </a:xfrm>
        </p:spPr>
        <p:txBody>
          <a:bodyPr>
            <a:noAutofit/>
          </a:bodyPr>
          <a:lstStyle/>
          <a:p>
            <a:r>
              <a:rPr lang="ru-RU" sz="3200" b="1" dirty="0"/>
              <a:t>П</a:t>
            </a:r>
            <a:r>
              <a:rPr lang="ru-RU" sz="3200" b="1" dirty="0" smtClean="0"/>
              <a:t>арадокс: есть те, кто знает. Но, увы, не может!!! </a:t>
            </a:r>
          </a:p>
          <a:p>
            <a:r>
              <a:rPr lang="ru-RU" sz="3200" b="1" dirty="0" smtClean="0"/>
              <a:t>И есть те, кто могут, но не знают!!!</a:t>
            </a:r>
            <a:endParaRPr lang="ru-RU" sz="3200" b="1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" b="187"/>
          <a:stretch/>
        </p:blipFill>
        <p:spPr>
          <a:xfrm>
            <a:off x="827584" y="188640"/>
            <a:ext cx="7488832" cy="4824536"/>
          </a:xfrm>
        </p:spPr>
      </p:pic>
    </p:spTree>
    <p:extLst>
      <p:ext uri="{BB962C8B-B14F-4D97-AF65-F5344CB8AC3E}">
        <p14:creationId xmlns:p14="http://schemas.microsoft.com/office/powerpoint/2010/main" val="1413523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797152"/>
            <a:ext cx="8496944" cy="2060848"/>
          </a:xfrm>
        </p:spPr>
        <p:txBody>
          <a:bodyPr>
            <a:noAutofit/>
          </a:bodyPr>
          <a:lstStyle/>
          <a:p>
            <a:r>
              <a:rPr lang="ru-RU" sz="3200" b="1" dirty="0"/>
              <a:t>П</a:t>
            </a:r>
            <a:r>
              <a:rPr lang="ru-RU" sz="3200" b="1" dirty="0" smtClean="0"/>
              <a:t>арадокс: и есть те, кто могут, и знают о Вас (о Вашей компании)!!!</a:t>
            </a:r>
          </a:p>
          <a:p>
            <a:r>
              <a:rPr lang="ru-RU" sz="3200" b="1" dirty="0" smtClean="0"/>
              <a:t>НО!!! Не знают о Ваших товарах/услугах, скидках, новинках и т.п.</a:t>
            </a:r>
            <a:endParaRPr lang="ru-RU" sz="3200" b="1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" b="187"/>
          <a:stretch/>
        </p:blipFill>
        <p:spPr>
          <a:xfrm>
            <a:off x="827584" y="188640"/>
            <a:ext cx="7488832" cy="4608512"/>
          </a:xfrm>
        </p:spPr>
      </p:pic>
    </p:spTree>
    <p:extLst>
      <p:ext uri="{BB962C8B-B14F-4D97-AF65-F5344CB8AC3E}">
        <p14:creationId xmlns:p14="http://schemas.microsoft.com/office/powerpoint/2010/main" val="255215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797152"/>
            <a:ext cx="8496944" cy="2060848"/>
          </a:xfrm>
        </p:spPr>
        <p:txBody>
          <a:bodyPr>
            <a:noAutofit/>
          </a:bodyPr>
          <a:lstStyle/>
          <a:p>
            <a:r>
              <a:rPr lang="ru-RU" sz="3200" b="1" dirty="0"/>
              <a:t>П</a:t>
            </a:r>
            <a:r>
              <a:rPr lang="ru-RU" sz="3200" b="1" dirty="0" smtClean="0"/>
              <a:t>арадокс: Потребители ВРУТ!!!</a:t>
            </a:r>
          </a:p>
          <a:p>
            <a:r>
              <a:rPr lang="ru-RU" sz="3200" b="1" dirty="0" smtClean="0"/>
              <a:t>И даже Ваши знакомые могут НИЧЕГО НЕ ЗНАТЬ о Ваших услугах/товарах </a:t>
            </a:r>
            <a:endParaRPr lang="ru-RU" sz="3200" b="1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" b="187"/>
          <a:stretch/>
        </p:blipFill>
        <p:spPr>
          <a:xfrm>
            <a:off x="827584" y="188640"/>
            <a:ext cx="7488832" cy="4608512"/>
          </a:xfrm>
        </p:spPr>
      </p:pic>
    </p:spTree>
    <p:extLst>
      <p:ext uri="{BB962C8B-B14F-4D97-AF65-F5344CB8AC3E}">
        <p14:creationId xmlns:p14="http://schemas.microsoft.com/office/powerpoint/2010/main" val="37453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301208"/>
            <a:ext cx="8280920" cy="136815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Доверие к Вам или хорошее отношение к Вам – не равно доверию/хорошему отношению к Вашим товарам и/или услугам!!!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" b="237"/>
          <a:stretch/>
        </p:blipFill>
        <p:spPr>
          <a:xfrm>
            <a:off x="827584" y="188640"/>
            <a:ext cx="7632848" cy="5040560"/>
          </a:xfrm>
        </p:spPr>
      </p:pic>
    </p:spTree>
    <p:extLst>
      <p:ext uri="{BB962C8B-B14F-4D97-AF65-F5344CB8AC3E}">
        <p14:creationId xmlns:p14="http://schemas.microsoft.com/office/powerpoint/2010/main" val="2498559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405</Words>
  <Application>Microsoft Office PowerPoint</Application>
  <PresentationFormat>Экран (4:3)</PresentationFormat>
  <Paragraphs>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Petrushkov</dc:creator>
  <cp:lastModifiedBy>user</cp:lastModifiedBy>
  <cp:revision>25</cp:revision>
  <dcterms:created xsi:type="dcterms:W3CDTF">2022-06-15T17:06:10Z</dcterms:created>
  <dcterms:modified xsi:type="dcterms:W3CDTF">2022-06-15T18:39:37Z</dcterms:modified>
</cp:coreProperties>
</file>