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95299B27-82DF-4717-A8EF-3195855BC614}">
          <p14:sldIdLst>
            <p14:sldId id="256"/>
            <p14:sldId id="258"/>
            <p14:sldId id="257"/>
            <p14:sldId id="260"/>
            <p14:sldId id="261"/>
            <p14:sldId id="262"/>
            <p14:sldId id="267"/>
            <p14:sldId id="263"/>
            <p14:sldId id="266"/>
            <p14:sldId id="269"/>
            <p14:sldId id="264"/>
          </p14:sldIdLst>
        </p14:section>
        <p14:section name="Раздел без заголовка" id="{C778128B-E233-4597-888A-9B938C10AAE2}">
          <p14:sldIdLst>
            <p14:sldId id="268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51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53D2A-E0E7-4C1F-867B-763EAE994B16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08B3D-7099-49D8-AF64-7D120C8C70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3418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08B3D-7099-49D8-AF64-7D120C8C700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165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B309FAD-99BA-4011-A508-E683E7F960B3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E5249F5-4CE0-4A7D-82FF-6DFC76F7AC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95769" y="548680"/>
            <a:ext cx="4945689" cy="59766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="" xmlns:p14="http://schemas.microsoft.com/office/powerpoint/2010/main" val="20431404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00562" y="332656"/>
            <a:ext cx="4000528" cy="29511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Documents and Settings\User\Рабочий стол\АНАТОМИЯ\Изображение 008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55576" y="3875297"/>
            <a:ext cx="8017511" cy="23435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714348" y="357166"/>
            <a:ext cx="385765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err="1" smtClean="0"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Реаксияи</a:t>
            </a:r>
            <a:r>
              <a:rPr lang="ru-RU" sz="2800" dirty="0" smtClean="0"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електролизи</a:t>
            </a:r>
            <a:r>
              <a:rPr lang="ru-RU" sz="2800" dirty="0" smtClean="0"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об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њангоми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таъсири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љараёни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доимии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барќ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аст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00708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18528" y="285728"/>
            <a:ext cx="6696744" cy="455378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4282" y="5094944"/>
            <a:ext cx="8715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solidFill>
                  <a:srgbClr val="000510"/>
                </a:solidFill>
              </a:rPr>
              <a:t>Агар</a:t>
            </a:r>
            <a:r>
              <a:rPr lang="ru-RU" sz="2400" dirty="0" smtClean="0">
                <a:solidFill>
                  <a:srgbClr val="000510"/>
                </a:solidFill>
              </a:rPr>
              <a:t> дар автомашина </a:t>
            </a:r>
            <a:r>
              <a:rPr lang="ru-RU" sz="2400" dirty="0" err="1" smtClean="0">
                <a:solidFill>
                  <a:srgbClr val="000510"/>
                </a:solidFill>
              </a:rPr>
              <a:t>тачхизоти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таљзияи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обро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чойгир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намуда</a:t>
            </a:r>
            <a:r>
              <a:rPr lang="ru-RU" sz="2400" dirty="0" smtClean="0">
                <a:solidFill>
                  <a:srgbClr val="000510"/>
                </a:solidFill>
              </a:rPr>
              <a:t>, </a:t>
            </a:r>
            <a:r>
              <a:rPr lang="ru-RU" sz="2400" dirty="0" err="1" smtClean="0">
                <a:solidFill>
                  <a:srgbClr val="000510"/>
                </a:solidFill>
              </a:rPr>
              <a:t>бо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воситаи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ќувваи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барќи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доимї</a:t>
            </a:r>
            <a:r>
              <a:rPr lang="ru-RU" sz="2400" dirty="0" smtClean="0">
                <a:solidFill>
                  <a:srgbClr val="000510"/>
                </a:solidFill>
              </a:rPr>
              <a:t> гидрогену </a:t>
            </a:r>
            <a:r>
              <a:rPr lang="ru-RU" sz="2400" dirty="0" err="1" smtClean="0">
                <a:solidFill>
                  <a:srgbClr val="000510"/>
                </a:solidFill>
              </a:rPr>
              <a:t>оксигенро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хосил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кунанд</a:t>
            </a:r>
            <a:r>
              <a:rPr lang="ru-RU" sz="2400" dirty="0" smtClean="0">
                <a:solidFill>
                  <a:srgbClr val="000510"/>
                </a:solidFill>
              </a:rPr>
              <a:t>, </a:t>
            </a:r>
            <a:r>
              <a:rPr lang="ru-RU" sz="2400" dirty="0" err="1" smtClean="0">
                <a:solidFill>
                  <a:srgbClr val="000510"/>
                </a:solidFill>
              </a:rPr>
              <a:t>онро</a:t>
            </a:r>
            <a:r>
              <a:rPr lang="ru-RU" sz="2400" dirty="0" smtClean="0">
                <a:solidFill>
                  <a:srgbClr val="000510"/>
                </a:solidFill>
              </a:rPr>
              <a:t> дар </a:t>
            </a:r>
            <a:r>
              <a:rPr lang="ru-RU" sz="2400" dirty="0" err="1" smtClean="0">
                <a:solidFill>
                  <a:srgbClr val="000510"/>
                </a:solidFill>
              </a:rPr>
              <a:t>мухаррик</a:t>
            </a:r>
            <a:r>
              <a:rPr lang="ru-RU" sz="2400" dirty="0" smtClean="0">
                <a:solidFill>
                  <a:srgbClr val="000510"/>
                </a:solidFill>
              </a:rPr>
              <a:t> ба </a:t>
            </a:r>
            <a:r>
              <a:rPr lang="ru-RU" sz="2400" dirty="0" err="1" smtClean="0">
                <a:solidFill>
                  <a:srgbClr val="000510"/>
                </a:solidFill>
              </a:rPr>
              <a:t>сифати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сўзишворї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истифода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намудан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мумкин</a:t>
            </a:r>
            <a:r>
              <a:rPr lang="ru-RU" sz="2400" dirty="0" smtClean="0">
                <a:solidFill>
                  <a:srgbClr val="000510"/>
                </a:solidFill>
              </a:rPr>
              <a:t> </a:t>
            </a:r>
            <a:r>
              <a:rPr lang="ru-RU" sz="2400" dirty="0" err="1" smtClean="0">
                <a:solidFill>
                  <a:srgbClr val="000510"/>
                </a:solidFill>
              </a:rPr>
              <a:t>аст</a:t>
            </a:r>
            <a:r>
              <a:rPr lang="ru-RU" sz="2400" dirty="0" smtClean="0">
                <a:solidFill>
                  <a:srgbClr val="000510"/>
                </a:solidFill>
              </a:rPr>
              <a:t>. </a:t>
            </a:r>
            <a:endParaRPr lang="ru-RU" sz="2400" dirty="0">
              <a:solidFill>
                <a:srgbClr val="00051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35273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38286" y="585267"/>
            <a:ext cx="6554293" cy="56886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367731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85918" y="214290"/>
            <a:ext cx="6858000" cy="635798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785794"/>
            <a:ext cx="114300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 Tj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bg2"/>
              </a:solidFill>
              <a:latin typeface="Times New Roman Tj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 Tj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bg2"/>
              </a:solidFill>
              <a:latin typeface="Times New Roman Tj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бо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чунин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усул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об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љои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бензинро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иваз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мекунад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ва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аз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љињати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экологї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безарар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аст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88174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11560" y="480992"/>
            <a:ext cx="7776864" cy="582400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="" xmlns:p14="http://schemas.microsoft.com/office/powerpoint/2010/main" val="54280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09396" y="15999"/>
            <a:ext cx="2468626" cy="298323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250694" y="2922776"/>
            <a:ext cx="2148542" cy="290299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17897" y="3406420"/>
            <a:ext cx="2614868" cy="26148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5916723" y="397489"/>
            <a:ext cx="3241551" cy="220425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3773028" y="4723090"/>
            <a:ext cx="2143695" cy="186056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2786050" y="1981706"/>
            <a:ext cx="3266230" cy="244604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WINDOWS\Temp\FineReader11\media\image2.jpeg"/>
          <p:cNvPicPr/>
          <p:nvPr/>
        </p:nvPicPr>
        <p:blipFill>
          <a:blip r:embed="rId9"/>
          <a:stretch>
            <a:fillRect/>
          </a:stretch>
        </p:blipFill>
        <p:spPr bwMode="auto">
          <a:xfrm>
            <a:off x="3556330" y="545801"/>
            <a:ext cx="2389538" cy="6984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81643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Другая 1">
      <a:dk1>
        <a:srgbClr val="FF0000"/>
      </a:dk1>
      <a:lt1>
        <a:srgbClr val="002060"/>
      </a:lt1>
      <a:dk2>
        <a:srgbClr val="F3CC5F"/>
      </a:dk2>
      <a:lt2>
        <a:srgbClr val="E36363"/>
      </a:lt2>
      <a:accent1>
        <a:srgbClr val="F0A22E"/>
      </a:accent1>
      <a:accent2>
        <a:srgbClr val="FF0000"/>
      </a:accent2>
      <a:accent3>
        <a:srgbClr val="D29F0F"/>
      </a:accent3>
      <a:accent4>
        <a:srgbClr val="E36363"/>
      </a:accent4>
      <a:accent5>
        <a:srgbClr val="E2A200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258</TotalTime>
  <Words>56</Words>
  <Application>Microsoft Office PowerPoint</Application>
  <PresentationFormat>Экран (4:3)</PresentationFormat>
  <Paragraphs>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Твердый переплет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26</cp:revision>
  <dcterms:created xsi:type="dcterms:W3CDTF">2014-11-26T13:13:58Z</dcterms:created>
  <dcterms:modified xsi:type="dcterms:W3CDTF">2017-01-31T20:38:42Z</dcterms:modified>
</cp:coreProperties>
</file>