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74" r:id="rId4"/>
    <p:sldId id="319" r:id="rId5"/>
    <p:sldId id="370" r:id="rId6"/>
    <p:sldId id="260" r:id="rId7"/>
    <p:sldId id="261" r:id="rId8"/>
    <p:sldId id="265" r:id="rId9"/>
    <p:sldId id="371" r:id="rId10"/>
    <p:sldId id="284" r:id="rId11"/>
    <p:sldId id="285" r:id="rId12"/>
    <p:sldId id="286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250" initials="X" lastIdx="54" clrIdx="0">
    <p:extLst/>
  </p:cmAuthor>
  <p:cmAuthor id="2" name="Matthew Brown" initials="mkb" lastIdx="1" clrIdx="1"/>
  <p:cmAuthor id="3" name="Veronika" initials="V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92514" autoAdjust="0"/>
  </p:normalViewPr>
  <p:slideViewPr>
    <p:cSldViewPr snapToGrid="0">
      <p:cViewPr varScale="1">
        <p:scale>
          <a:sx n="69" d="100"/>
          <a:sy n="69" d="100"/>
        </p:scale>
        <p:origin x="9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E211-99DF-4AC6-AEE5-E3DBBA8B25BE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AAF3B-DCE9-44C4-B62A-A4D567D7E3E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3210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AAF3B-DCE9-44C4-B62A-A4D567D7E3EC}" type="slidenum">
              <a:rPr lang="hr-BA" smtClean="0"/>
              <a:t>7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4786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1341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53896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7579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141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7428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8678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39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0825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94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0021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1478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5744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Сессияи</a:t>
            </a:r>
            <a:r>
              <a:rPr lang="hr-BA" dirty="0" smtClean="0"/>
              <a:t> </a:t>
            </a:r>
            <a:r>
              <a:rPr lang="hr-BA" dirty="0"/>
              <a:t>2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Мақсадгузорӣ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кори </a:t>
            </a:r>
            <a:r>
              <a:rPr lang="ru-RU" dirty="0" err="1" smtClean="0"/>
              <a:t>таҳлилӣ</a:t>
            </a:r>
            <a:r>
              <a:rPr lang="ru-RU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10080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36" y="365125"/>
            <a:ext cx="10657764" cy="1325563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Чаро</a:t>
            </a:r>
            <a:r>
              <a:rPr lang="ru-RU" dirty="0" smtClean="0"/>
              <a:t> </a:t>
            </a:r>
            <a:r>
              <a:rPr lang="ru-RU" dirty="0" err="1" smtClean="0"/>
              <a:t>буҷетсозие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smtClean="0"/>
              <a:t>ба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нигаронида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(ё </a:t>
            </a:r>
            <a:r>
              <a:rPr lang="ru-RU" dirty="0" err="1" smtClean="0"/>
              <a:t>буҷетсозии</a:t>
            </a:r>
            <a:r>
              <a:rPr lang="ru-RU" dirty="0" smtClean="0"/>
              <a:t> </a:t>
            </a:r>
            <a:r>
              <a:rPr lang="ru-RU" dirty="0" err="1" smtClean="0"/>
              <a:t>барномавии</a:t>
            </a:r>
            <a:r>
              <a:rPr lang="ru-RU" dirty="0" smtClean="0"/>
              <a:t> </a:t>
            </a:r>
            <a:r>
              <a:rPr lang="ru-RU" dirty="0" err="1" smtClean="0"/>
              <a:t>ҳадафманд</a:t>
            </a:r>
            <a:r>
              <a:rPr lang="ru-RU" dirty="0" smtClean="0"/>
              <a:t>)</a:t>
            </a:r>
            <a:r>
              <a:rPr lang="en-US" dirty="0" smtClean="0"/>
              <a:t>?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439" y="190751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Буҷабандие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нигаронида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, ба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миёнаи</a:t>
            </a:r>
            <a:r>
              <a:rPr lang="ru-RU" dirty="0" smtClean="0"/>
              <a:t> </a:t>
            </a:r>
            <a:r>
              <a:rPr lang="ru-RU" dirty="0" err="1" smtClean="0"/>
              <a:t>дақиқан</a:t>
            </a:r>
            <a:r>
              <a:rPr lang="ru-RU" dirty="0" smtClean="0"/>
              <a:t> </a:t>
            </a:r>
            <a:r>
              <a:rPr lang="ru-RU" dirty="0" err="1" smtClean="0"/>
              <a:t>ифодаёфта</a:t>
            </a:r>
            <a:r>
              <a:rPr lang="ru-RU" dirty="0" smtClean="0"/>
              <a:t>( </a:t>
            </a:r>
            <a:r>
              <a:rPr lang="ru-RU" dirty="0" err="1" smtClean="0"/>
              <a:t>яъне</a:t>
            </a:r>
            <a:r>
              <a:rPr lang="ru-RU" dirty="0" smtClean="0"/>
              <a:t> </a:t>
            </a:r>
            <a:r>
              <a:rPr lang="ru-RU" dirty="0" err="1" smtClean="0"/>
              <a:t>маҳсулот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хидматҳое</a:t>
            </a:r>
            <a:r>
              <a:rPr lang="ru-RU" dirty="0" smtClean="0"/>
              <a:t>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корбарон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истеъмокунандагон</a:t>
            </a:r>
            <a:r>
              <a:rPr lang="ru-RU" dirty="0" smtClean="0"/>
              <a:t> </a:t>
            </a:r>
            <a:r>
              <a:rPr lang="ru-RU" dirty="0" err="1" smtClean="0"/>
              <a:t>расонида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)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ниҳоӣ</a:t>
            </a:r>
            <a:r>
              <a:rPr lang="ru-RU" dirty="0" smtClean="0"/>
              <a:t>( </a:t>
            </a:r>
            <a:r>
              <a:rPr lang="ru-RU" dirty="0" err="1" smtClean="0"/>
              <a:t>яъне</a:t>
            </a:r>
            <a:r>
              <a:rPr lang="ru-RU" dirty="0" smtClean="0"/>
              <a:t> </a:t>
            </a:r>
            <a:r>
              <a:rPr lang="ru-RU" dirty="0" err="1" smtClean="0"/>
              <a:t>оҷибати</a:t>
            </a:r>
            <a:r>
              <a:rPr lang="ru-RU" dirty="0" smtClean="0"/>
              <a:t> </a:t>
            </a:r>
            <a:r>
              <a:rPr lang="ru-RU" dirty="0" err="1" smtClean="0"/>
              <a:t>фаъолиятҳои</a:t>
            </a:r>
            <a:r>
              <a:rPr lang="ru-RU" dirty="0" smtClean="0"/>
              <a:t> </a:t>
            </a:r>
            <a:r>
              <a:rPr lang="ru-RU" dirty="0" err="1" smtClean="0"/>
              <a:t>иҷрошуда</a:t>
            </a:r>
            <a:r>
              <a:rPr lang="ru-RU" dirty="0" smtClean="0"/>
              <a:t>) </a:t>
            </a:r>
            <a:r>
              <a:rPr lang="ru-RU" dirty="0" err="1" smtClean="0"/>
              <a:t>тамаркуз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tg-Cyrl-TJ" dirty="0" smtClean="0"/>
              <a:t> </a:t>
            </a:r>
            <a:endParaRPr lang="hr-BA" dirty="0"/>
          </a:p>
          <a:p>
            <a:r>
              <a:rPr lang="ru-RU" dirty="0" err="1" smtClean="0"/>
              <a:t>Роҳҳои</a:t>
            </a:r>
            <a:r>
              <a:rPr lang="ru-RU" dirty="0" smtClean="0"/>
              <a:t> </a:t>
            </a:r>
            <a:r>
              <a:rPr lang="ru-RU" dirty="0" err="1" smtClean="0"/>
              <a:t>анъанавии</a:t>
            </a:r>
            <a:r>
              <a:rPr lang="ru-RU" dirty="0" smtClean="0"/>
              <a:t> </a:t>
            </a:r>
            <a:r>
              <a:rPr lang="ru-RU" dirty="0" err="1" smtClean="0"/>
              <a:t>буҷетбандӣ</a:t>
            </a:r>
            <a:r>
              <a:rPr lang="ru-RU" dirty="0" smtClean="0"/>
              <a:t>, ба </a:t>
            </a:r>
            <a:r>
              <a:rPr lang="ru-RU" dirty="0" err="1" smtClean="0"/>
              <a:t>монади</a:t>
            </a:r>
            <a:r>
              <a:rPr lang="ru-RU" dirty="0" smtClean="0"/>
              <a:t> </a:t>
            </a:r>
            <a:r>
              <a:rPr lang="ru-RU" dirty="0" err="1" smtClean="0"/>
              <a:t>буҷетбандии</a:t>
            </a:r>
            <a:r>
              <a:rPr lang="ru-RU" dirty="0" smtClean="0"/>
              <a:t> </a:t>
            </a:r>
            <a:r>
              <a:rPr lang="ru-RU" dirty="0" err="1" smtClean="0"/>
              <a:t>мавзеъҳои</a:t>
            </a:r>
            <a:r>
              <a:rPr lang="ru-RU" dirty="0" smtClean="0"/>
              <a:t> </a:t>
            </a:r>
            <a:r>
              <a:rPr lang="ru-RU" dirty="0" err="1" smtClean="0"/>
              <a:t>алоҳида</a:t>
            </a:r>
            <a:r>
              <a:rPr lang="ru-RU" dirty="0" smtClean="0"/>
              <a:t>, </a:t>
            </a:r>
            <a:r>
              <a:rPr lang="ru-RU" dirty="0" err="1" smtClean="0"/>
              <a:t>одатан</a:t>
            </a:r>
            <a:r>
              <a:rPr lang="ru-RU" dirty="0" smtClean="0"/>
              <a:t> ба </a:t>
            </a:r>
            <a:r>
              <a:rPr lang="ru-RU" dirty="0" err="1" smtClean="0"/>
              <a:t>истифодаи</a:t>
            </a:r>
            <a:r>
              <a:rPr lang="ru-RU" dirty="0" smtClean="0"/>
              <a:t> </a:t>
            </a:r>
            <a:r>
              <a:rPr lang="ru-RU" dirty="0" err="1" smtClean="0"/>
              <a:t>хароҷоти</a:t>
            </a:r>
            <a:r>
              <a:rPr lang="ru-RU" dirty="0" smtClean="0"/>
              <a:t> </a:t>
            </a:r>
            <a:r>
              <a:rPr lang="ru-RU" dirty="0" err="1" smtClean="0"/>
              <a:t>аввалия</a:t>
            </a:r>
            <a:r>
              <a:rPr lang="ru-RU" dirty="0" smtClean="0"/>
              <a:t> </a:t>
            </a:r>
            <a:r>
              <a:rPr lang="ru-RU" dirty="0" err="1" smtClean="0"/>
              <a:t>равона</a:t>
            </a:r>
            <a:r>
              <a:rPr lang="ru-RU" dirty="0" smtClean="0"/>
              <a:t> </a:t>
            </a:r>
            <a:r>
              <a:rPr lang="ru-RU" dirty="0" err="1" smtClean="0"/>
              <a:t>шудаанд</a:t>
            </a:r>
            <a:r>
              <a:rPr lang="ru-RU" dirty="0" smtClean="0"/>
              <a:t>, вале </a:t>
            </a:r>
            <a:r>
              <a:rPr lang="ru-RU" dirty="0" err="1" smtClean="0"/>
              <a:t>итминон</a:t>
            </a:r>
            <a:r>
              <a:rPr lang="ru-RU" dirty="0" smtClean="0"/>
              <a:t> </a:t>
            </a:r>
            <a:r>
              <a:rPr lang="ru-RU" dirty="0" err="1" smtClean="0"/>
              <a:t>нест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дар ин </a:t>
            </a:r>
            <a:r>
              <a:rPr lang="ru-RU" dirty="0" err="1" smtClean="0"/>
              <a:t>ҳол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худ  ба даст </a:t>
            </a:r>
            <a:r>
              <a:rPr lang="ru-RU" dirty="0" err="1" smtClean="0"/>
              <a:t>оварда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 .</a:t>
            </a:r>
            <a:endParaRPr lang="ru-RU" dirty="0"/>
          </a:p>
          <a:p>
            <a:r>
              <a:rPr lang="ru-RU" dirty="0" smtClean="0"/>
              <a:t>Дар </a:t>
            </a:r>
            <a:r>
              <a:rPr lang="ru-RU" dirty="0" err="1" smtClean="0"/>
              <a:t>якҷоягӣ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тадбирҳои</a:t>
            </a:r>
            <a:r>
              <a:rPr lang="ru-RU" dirty="0" smtClean="0"/>
              <a:t> </a:t>
            </a:r>
            <a:r>
              <a:rPr lang="ru-RU" dirty="0" err="1" smtClean="0"/>
              <a:t>иловагӣ</a:t>
            </a:r>
            <a:r>
              <a:rPr lang="ru-RU" dirty="0" smtClean="0"/>
              <a:t>, ба </a:t>
            </a:r>
            <a:r>
              <a:rPr lang="ru-RU" dirty="0" err="1" smtClean="0"/>
              <a:t>монанди</a:t>
            </a:r>
            <a:r>
              <a:rPr lang="ru-RU" dirty="0" smtClean="0"/>
              <a:t> </a:t>
            </a:r>
            <a:r>
              <a:rPr lang="ru-RU" dirty="0" err="1" smtClean="0"/>
              <a:t>абзорҳои</a:t>
            </a:r>
            <a:r>
              <a:rPr lang="ru-RU" dirty="0" smtClean="0"/>
              <a:t> </a:t>
            </a:r>
            <a:r>
              <a:rPr lang="ru-RU" dirty="0" err="1" smtClean="0"/>
              <a:t>назорат</a:t>
            </a:r>
            <a:r>
              <a:rPr lang="ru-RU" dirty="0" smtClean="0"/>
              <a:t>, </a:t>
            </a:r>
            <a:r>
              <a:rPr lang="ru-RU" dirty="0" err="1" smtClean="0"/>
              <a:t>ирн</a:t>
            </a:r>
            <a:r>
              <a:rPr lang="ru-RU" dirty="0" smtClean="0"/>
              <a:t> </a:t>
            </a:r>
            <a:r>
              <a:rPr lang="ru-RU" dirty="0" err="1" smtClean="0"/>
              <a:t>равиш</a:t>
            </a:r>
            <a:r>
              <a:rPr lang="ru-RU" dirty="0" smtClean="0"/>
              <a:t> </a:t>
            </a:r>
            <a:r>
              <a:rPr lang="ru-RU" dirty="0" err="1" smtClean="0"/>
              <a:t>расидан</a:t>
            </a:r>
            <a:r>
              <a:rPr lang="ru-RU" dirty="0" smtClean="0"/>
              <a:t> ба </a:t>
            </a:r>
            <a:r>
              <a:rPr lang="ru-RU" dirty="0" err="1" smtClean="0"/>
              <a:t>натифаҳои</a:t>
            </a:r>
            <a:r>
              <a:rPr lang="ru-RU" dirty="0" smtClean="0"/>
              <a:t> </a:t>
            </a:r>
            <a:r>
              <a:rPr lang="ru-RU" dirty="0" err="1" smtClean="0"/>
              <a:t>ниҳоии</a:t>
            </a:r>
            <a:r>
              <a:rPr lang="ru-RU" dirty="0" smtClean="0"/>
              <a:t> </a:t>
            </a:r>
            <a:r>
              <a:rPr lang="ru-RU" dirty="0" err="1" smtClean="0"/>
              <a:t>дилхоҳромчунин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err="1" smtClean="0"/>
              <a:t>Кафлати</a:t>
            </a:r>
            <a:r>
              <a:rPr lang="ru-RU" dirty="0" smtClean="0"/>
              <a:t> </a:t>
            </a:r>
            <a:r>
              <a:rPr lang="ru-RU" dirty="0" err="1" smtClean="0"/>
              <a:t>сифатро</a:t>
            </a:r>
            <a:r>
              <a:rPr lang="ru-RU" dirty="0" smtClean="0"/>
              <a:t> </a:t>
            </a:r>
            <a:r>
              <a:rPr lang="ru-RU" dirty="0" err="1" smtClean="0"/>
              <a:t>ҳини</a:t>
            </a:r>
            <a:r>
              <a:rPr lang="ru-RU" dirty="0" smtClean="0"/>
              <a:t> </a:t>
            </a:r>
            <a:r>
              <a:rPr lang="ru-RU" dirty="0" err="1" smtClean="0"/>
              <a:t>хидматрасониҳои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таъмин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, зеро </a:t>
            </a:r>
            <a:r>
              <a:rPr lang="ru-RU" dirty="0" err="1" smtClean="0"/>
              <a:t>шаҳрвандон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мизоҷон</a:t>
            </a:r>
            <a:r>
              <a:rPr lang="ru-RU" dirty="0" smtClean="0"/>
              <a:t> </a:t>
            </a:r>
            <a:r>
              <a:rPr lang="ru-RU" dirty="0" err="1" smtClean="0"/>
              <a:t>акнун</a:t>
            </a:r>
            <a:r>
              <a:rPr lang="ru-RU" dirty="0" smtClean="0"/>
              <a:t> </a:t>
            </a:r>
            <a:r>
              <a:rPr lang="ru-RU" dirty="0" err="1" smtClean="0"/>
              <a:t>интизори</a:t>
            </a:r>
            <a:r>
              <a:rPr lang="ru-RU" dirty="0" smtClean="0"/>
              <a:t> </a:t>
            </a:r>
            <a:r>
              <a:rPr lang="ru-RU" dirty="0" err="1" smtClean="0"/>
              <a:t>хидматрсониҳои</a:t>
            </a:r>
            <a:r>
              <a:rPr lang="ru-RU" dirty="0" smtClean="0"/>
              <a:t> </a:t>
            </a:r>
            <a:r>
              <a:rPr lang="ru-RU" dirty="0" err="1" smtClean="0"/>
              <a:t>беҳтаранд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ваъда</a:t>
            </a:r>
            <a:r>
              <a:rPr lang="ru-RU" dirty="0" smtClean="0"/>
              <a:t> </a:t>
            </a:r>
            <a:r>
              <a:rPr lang="ru-RU" dirty="0" err="1" smtClean="0"/>
              <a:t>додааст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11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g-Cyrl-TJ" dirty="0" smtClean="0"/>
              <a:t>Ҷузъҳои калидии чаҳорчуба барои буҷетбандие, ба натиҷаҳо нигаронида шудаааст</a:t>
            </a:r>
            <a:r>
              <a:rPr lang="en-US" dirty="0" smtClean="0"/>
              <a:t>: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Баёни</a:t>
            </a:r>
            <a:r>
              <a:rPr lang="ru-RU" dirty="0" smtClean="0"/>
              <a:t> </a:t>
            </a:r>
            <a:r>
              <a:rPr lang="ru-RU" dirty="0" err="1" smtClean="0"/>
              <a:t>возеҳи</a:t>
            </a:r>
            <a:r>
              <a:rPr lang="ru-RU" dirty="0" smtClean="0"/>
              <a:t> </a:t>
            </a:r>
            <a:r>
              <a:rPr lang="ru-RU" dirty="0" err="1" smtClean="0"/>
              <a:t>ҳадафҳои</a:t>
            </a:r>
            <a:r>
              <a:rPr lang="ru-RU" dirty="0" smtClean="0"/>
              <a:t> </a:t>
            </a:r>
            <a:r>
              <a:rPr lang="ru-RU" dirty="0" err="1" smtClean="0"/>
              <a:t>агентиҳои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(</a:t>
            </a:r>
            <a:r>
              <a:rPr lang="ru-RU" dirty="0" err="1" smtClean="0"/>
              <a:t>яъне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интиҳоӣ</a:t>
            </a:r>
            <a:r>
              <a:rPr lang="ru-RU" dirty="0" smtClean="0"/>
              <a:t> ё </a:t>
            </a:r>
            <a:r>
              <a:rPr lang="ru-RU" dirty="0" err="1" smtClean="0"/>
              <a:t>ниҳоӣ</a:t>
            </a:r>
            <a:r>
              <a:rPr lang="ru-RU" dirty="0" smtClean="0"/>
              <a:t>) </a:t>
            </a:r>
            <a:endParaRPr lang="hr-BA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Стратегия барои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 ба </a:t>
            </a:r>
            <a:r>
              <a:rPr lang="ru-RU" dirty="0" err="1" smtClean="0"/>
              <a:t>ҳадафҳои</a:t>
            </a:r>
            <a:r>
              <a:rPr lang="ru-RU" dirty="0" smtClean="0"/>
              <a:t> </a:t>
            </a:r>
            <a:r>
              <a:rPr lang="ru-RU" dirty="0" err="1" smtClean="0"/>
              <a:t>мазкур</a:t>
            </a:r>
            <a:r>
              <a:rPr lang="ru-RU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Муайян 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 err="1" smtClean="0"/>
              <a:t>чорбиниҳо</a:t>
            </a:r>
            <a:r>
              <a:rPr lang="ru-RU" dirty="0" smtClean="0"/>
              <a:t> ё барномаҳо( </a:t>
            </a:r>
            <a:r>
              <a:rPr lang="ru-RU" dirty="0" err="1" smtClean="0"/>
              <a:t>яъне</a:t>
            </a:r>
            <a:r>
              <a:rPr lang="ru-RU" dirty="0" smtClean="0"/>
              <a:t> </a:t>
            </a:r>
            <a:r>
              <a:rPr lang="ru-RU" dirty="0" err="1" smtClean="0"/>
              <a:t>амалан</a:t>
            </a:r>
            <a:r>
              <a:rPr lang="ru-RU" dirty="0" smtClean="0"/>
              <a:t> барои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ба </a:t>
            </a:r>
            <a:r>
              <a:rPr lang="ru-RU" dirty="0" err="1" smtClean="0"/>
              <a:t>ҳадафҳо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кард</a:t>
            </a:r>
            <a:r>
              <a:rPr lang="tg-Cyrl-TJ" dirty="0" smtClean="0"/>
              <a:t> </a:t>
            </a:r>
            <a:r>
              <a:rPr lang="hr-BA" dirty="0" smtClean="0"/>
              <a:t>);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Сметаи</a:t>
            </a:r>
            <a:r>
              <a:rPr lang="ru-RU" dirty="0" smtClean="0"/>
              <a:t> </a:t>
            </a:r>
            <a:r>
              <a:rPr lang="ru-RU" dirty="0" err="1" smtClean="0"/>
              <a:t>хароҷот</a:t>
            </a:r>
            <a:r>
              <a:rPr lang="ru-RU" dirty="0" smtClean="0"/>
              <a:t> барои </a:t>
            </a:r>
            <a:r>
              <a:rPr lang="ru-RU" dirty="0" err="1" smtClean="0"/>
              <a:t>иҷрои</a:t>
            </a:r>
            <a:r>
              <a:rPr lang="ru-RU" dirty="0" smtClean="0"/>
              <a:t>  </a:t>
            </a:r>
            <a:r>
              <a:rPr lang="ru-RU" dirty="0" err="1" smtClean="0"/>
              <a:t>чорабинӣ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err="1" smtClean="0"/>
              <a:t>мазкур</a:t>
            </a:r>
            <a:r>
              <a:rPr lang="ru-RU" dirty="0" smtClean="0"/>
              <a:t> </a:t>
            </a:r>
            <a:r>
              <a:rPr lang="hr-BA" dirty="0" smtClean="0"/>
              <a:t>;</a:t>
            </a:r>
            <a:endParaRPr lang="hr-BA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Нишондиҳандаҳои </a:t>
            </a:r>
            <a:r>
              <a:rPr lang="ru-RU" dirty="0" err="1"/>
              <a:t>натиҷанокӣ</a:t>
            </a:r>
            <a:r>
              <a:rPr lang="ru-RU" dirty="0"/>
              <a:t>;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ҳамчунин</a:t>
            </a:r>
            <a:r>
              <a:rPr lang="ru-RU" dirty="0"/>
              <a:t> </a:t>
            </a:r>
            <a:r>
              <a:rPr lang="tg-Cyrl-TJ" dirty="0" smtClean="0"/>
              <a:t> </a:t>
            </a:r>
            <a:endParaRPr lang="hr-BA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/>
              <a:t>Н</a:t>
            </a:r>
            <a:r>
              <a:rPr lang="ru-RU" dirty="0" err="1" smtClean="0"/>
              <a:t>изоми</a:t>
            </a:r>
            <a:r>
              <a:rPr lang="ru-RU" dirty="0" smtClean="0"/>
              <a:t> </a:t>
            </a:r>
            <a:r>
              <a:rPr lang="ru-RU" dirty="0" err="1" smtClean="0"/>
              <a:t>ҳисоботдеҳӣ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назорати</a:t>
            </a:r>
            <a:r>
              <a:rPr lang="ru-RU" dirty="0" smtClean="0"/>
              <a:t> </a:t>
            </a:r>
            <a:r>
              <a:rPr lang="ru-RU" dirty="0" err="1" smtClean="0"/>
              <a:t>натиҷанокӣ</a:t>
            </a:r>
            <a:r>
              <a:rPr lang="ru-RU" dirty="0" smtClean="0"/>
              <a:t> 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чунин</a:t>
            </a:r>
            <a:r>
              <a:rPr lang="ru-RU" dirty="0" smtClean="0"/>
              <a:t> </a:t>
            </a:r>
            <a:r>
              <a:rPr lang="ru-RU" dirty="0" err="1" smtClean="0"/>
              <a:t>чаҳорчуба</a:t>
            </a:r>
            <a:r>
              <a:rPr lang="ru-RU" dirty="0" smtClean="0"/>
              <a:t>, </a:t>
            </a:r>
            <a:r>
              <a:rPr lang="ru-RU" dirty="0" err="1" smtClean="0"/>
              <a:t>шахсони</a:t>
            </a:r>
            <a:r>
              <a:rPr lang="ru-RU" dirty="0" smtClean="0"/>
              <a:t>  барои </a:t>
            </a:r>
            <a:r>
              <a:rPr lang="ru-RU" dirty="0" err="1" smtClean="0"/>
              <a:t>коркарди</a:t>
            </a:r>
            <a:r>
              <a:rPr lang="ru-RU" dirty="0" smtClean="0"/>
              <a:t> </a:t>
            </a:r>
            <a:r>
              <a:rPr lang="ru-RU" dirty="0" err="1" smtClean="0"/>
              <a:t>сиёсат</a:t>
            </a:r>
            <a:r>
              <a:rPr lang="ru-RU" dirty="0" smtClean="0"/>
              <a:t> </a:t>
            </a:r>
            <a:r>
              <a:rPr lang="ru-RU" dirty="0" err="1" smtClean="0"/>
              <a:t>масъул</a:t>
            </a:r>
            <a:r>
              <a:rPr lang="ru-RU" dirty="0" smtClean="0"/>
              <a:t> </a:t>
            </a:r>
            <a:r>
              <a:rPr lang="ru-RU" dirty="0" err="1" smtClean="0"/>
              <a:t>метавонанд</a:t>
            </a:r>
            <a:r>
              <a:rPr lang="ru-RU" dirty="0" smtClean="0"/>
              <a:t> </a:t>
            </a:r>
            <a:r>
              <a:rPr lang="ru-RU" dirty="0" err="1" smtClean="0"/>
              <a:t>раванди</a:t>
            </a:r>
            <a:r>
              <a:rPr lang="ru-RU" dirty="0" smtClean="0"/>
              <a:t> </a:t>
            </a:r>
            <a:r>
              <a:rPr lang="ru-RU" dirty="0" err="1" smtClean="0"/>
              <a:t>буҷетбандиро</a:t>
            </a:r>
            <a:r>
              <a:rPr lang="ru-RU" dirty="0" smtClean="0"/>
              <a:t> </a:t>
            </a:r>
            <a:r>
              <a:rPr lang="ru-RU" dirty="0" err="1" smtClean="0"/>
              <a:t>беҳтару</a:t>
            </a:r>
            <a:r>
              <a:rPr lang="ru-RU" dirty="0" smtClean="0"/>
              <a:t> </a:t>
            </a:r>
            <a:r>
              <a:rPr lang="ru-RU" dirty="0" err="1" smtClean="0"/>
              <a:t>самараноктар</a:t>
            </a:r>
            <a:r>
              <a:rPr lang="ru-RU" dirty="0" smtClean="0"/>
              <a:t> </a:t>
            </a:r>
            <a:r>
              <a:rPr lang="ru-RU" dirty="0" err="1" smtClean="0"/>
              <a:t>муроқибат</a:t>
            </a:r>
            <a:r>
              <a:rPr lang="ru-RU" dirty="0" smtClean="0"/>
              <a:t> </a:t>
            </a:r>
            <a:r>
              <a:rPr lang="ru-RU" dirty="0" err="1" smtClean="0"/>
              <a:t>намоянд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ҳамчун</a:t>
            </a:r>
            <a:r>
              <a:rPr lang="ru-RU" dirty="0" smtClean="0"/>
              <a:t> </a:t>
            </a:r>
            <a:r>
              <a:rPr lang="ru-RU" dirty="0" err="1" smtClean="0"/>
              <a:t>дороиҳоро</a:t>
            </a:r>
            <a:r>
              <a:rPr lang="ru-RU" dirty="0" smtClean="0"/>
              <a:t> </a:t>
            </a:r>
            <a:r>
              <a:rPr lang="ru-RU" dirty="0" err="1" smtClean="0"/>
              <a:t>мувофиқи</a:t>
            </a:r>
            <a:r>
              <a:rPr lang="ru-RU" dirty="0" smtClean="0"/>
              <a:t> </a:t>
            </a:r>
            <a:r>
              <a:rPr lang="ru-RU" dirty="0" err="1" smtClean="0"/>
              <a:t>авлавиятҳо</a:t>
            </a:r>
            <a:r>
              <a:rPr lang="ru-RU" dirty="0" smtClean="0"/>
              <a:t> </a:t>
            </a:r>
            <a:r>
              <a:rPr lang="ru-RU" dirty="0" err="1" smtClean="0"/>
              <a:t>ҷудо</a:t>
            </a:r>
            <a:r>
              <a:rPr lang="ru-RU" dirty="0" smtClean="0"/>
              <a:t> </a:t>
            </a:r>
            <a:r>
              <a:rPr lang="ru-RU" dirty="0" err="1" smtClean="0"/>
              <a:t>намоянд</a:t>
            </a:r>
            <a:r>
              <a:rPr lang="tg-Cyrl-TJ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28445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Буҷетбандии</a:t>
            </a:r>
            <a:r>
              <a:rPr lang="ru-RU" dirty="0" smtClean="0"/>
              <a:t> (</a:t>
            </a:r>
            <a:r>
              <a:rPr lang="ru-RU" dirty="0" smtClean="0"/>
              <a:t>ё </a:t>
            </a:r>
            <a:r>
              <a:rPr lang="ru-RU" dirty="0" err="1" smtClean="0"/>
              <a:t>буҷетбандии</a:t>
            </a:r>
            <a:r>
              <a:rPr lang="ru-RU" dirty="0" smtClean="0"/>
              <a:t> </a:t>
            </a:r>
            <a:r>
              <a:rPr lang="ru-RU" dirty="0" err="1" smtClean="0"/>
              <a:t>барномавии</a:t>
            </a:r>
            <a:r>
              <a:rPr lang="ru-RU" dirty="0" smtClean="0"/>
              <a:t> </a:t>
            </a:r>
            <a:r>
              <a:rPr lang="ru-RU" dirty="0" err="1" smtClean="0"/>
              <a:t>ҳадафманд</a:t>
            </a:r>
            <a:r>
              <a:rPr lang="ru-RU" dirty="0" smtClean="0"/>
              <a:t>) ба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нигаронидашуда</a:t>
            </a:r>
            <a:r>
              <a:rPr lang="tg-Cyrl-TJ" dirty="0" smtClean="0"/>
              <a:t> </a:t>
            </a:r>
            <a:r>
              <a:rPr lang="en-US" dirty="0" smtClean="0"/>
              <a:t>: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мурури</a:t>
            </a:r>
            <a:r>
              <a:rPr lang="ru-RU" dirty="0" smtClean="0"/>
              <a:t> </a:t>
            </a:r>
            <a:r>
              <a:rPr lang="ru-RU" dirty="0" err="1" smtClean="0"/>
              <a:t>замон</a:t>
            </a:r>
            <a:r>
              <a:rPr lang="ru-RU" dirty="0" smtClean="0"/>
              <a:t> ба даст </a:t>
            </a:r>
            <a:r>
              <a:rPr lang="ru-RU" dirty="0" err="1" smtClean="0"/>
              <a:t>меояд</a:t>
            </a:r>
            <a:endParaRPr lang="en-US" dirty="0" smtClean="0"/>
          </a:p>
          <a:p>
            <a:r>
              <a:rPr lang="ru-RU" dirty="0" err="1" smtClean="0"/>
              <a:t>Омодагии</a:t>
            </a:r>
            <a:r>
              <a:rPr lang="ru-RU" dirty="0" smtClean="0"/>
              <a:t> </a:t>
            </a:r>
            <a:r>
              <a:rPr lang="ru-RU" dirty="0" err="1" smtClean="0"/>
              <a:t>васеъ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иштироки</a:t>
            </a:r>
            <a:r>
              <a:rPr lang="ru-RU" dirty="0" smtClean="0"/>
              <a:t> </a:t>
            </a:r>
            <a:r>
              <a:rPr lang="ru-RU" dirty="0" err="1" smtClean="0"/>
              <a:t>шахсони</a:t>
            </a:r>
            <a:r>
              <a:rPr lang="ru-RU" dirty="0" smtClean="0"/>
              <a:t> барои </a:t>
            </a:r>
            <a:r>
              <a:rPr lang="ru-RU" dirty="0" err="1" smtClean="0"/>
              <a:t>таҳияи</a:t>
            </a:r>
            <a:r>
              <a:rPr lang="ru-RU" dirty="0" smtClean="0"/>
              <a:t> </a:t>
            </a:r>
            <a:r>
              <a:rPr lang="ru-RU" dirty="0" err="1" smtClean="0"/>
              <a:t>сиёат</a:t>
            </a:r>
            <a:r>
              <a:rPr lang="ru-RU" dirty="0" smtClean="0"/>
              <a:t> </a:t>
            </a:r>
            <a:r>
              <a:rPr lang="ru-RU" dirty="0" err="1" smtClean="0"/>
              <a:t>масъул</a:t>
            </a:r>
            <a:r>
              <a:rPr lang="ru-RU" dirty="0" smtClean="0"/>
              <a:t>, </a:t>
            </a:r>
            <a:r>
              <a:rPr lang="ru-RU" dirty="0" err="1" smtClean="0"/>
              <a:t>роҳбарон,коршиносон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вазоратҳои</a:t>
            </a:r>
            <a:r>
              <a:rPr lang="ru-RU" dirty="0" smtClean="0"/>
              <a:t> </a:t>
            </a:r>
            <a:r>
              <a:rPr lang="ru-RU" dirty="0" err="1" smtClean="0"/>
              <a:t>дахлдор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ҳамчунин</a:t>
            </a:r>
            <a:r>
              <a:rPr lang="ru-RU" dirty="0" smtClean="0"/>
              <a:t> </a:t>
            </a:r>
            <a:r>
              <a:rPr lang="ru-RU" dirty="0" err="1" smtClean="0"/>
              <a:t>бозигарони</a:t>
            </a:r>
            <a:r>
              <a:rPr lang="ru-RU" dirty="0" smtClean="0"/>
              <a:t> </a:t>
            </a:r>
            <a:r>
              <a:rPr lang="ru-RU" dirty="0" err="1" smtClean="0"/>
              <a:t>беруниро</a:t>
            </a:r>
            <a:r>
              <a:rPr lang="ru-RU" dirty="0" smtClean="0"/>
              <a:t>, ба </a:t>
            </a:r>
            <a:r>
              <a:rPr lang="ru-RU" dirty="0" err="1" smtClean="0"/>
              <a:t>монади</a:t>
            </a:r>
            <a:r>
              <a:rPr lang="ru-RU" dirty="0" smtClean="0"/>
              <a:t> </a:t>
            </a:r>
            <a:r>
              <a:rPr lang="ru-RU" dirty="0" err="1" smtClean="0"/>
              <a:t>созмонҳои</a:t>
            </a:r>
            <a:r>
              <a:rPr lang="ru-RU" dirty="0" smtClean="0"/>
              <a:t> </a:t>
            </a:r>
            <a:r>
              <a:rPr lang="ru-RU" dirty="0" err="1" smtClean="0"/>
              <a:t>ҷомеаи</a:t>
            </a:r>
            <a:r>
              <a:rPr lang="ru-RU" dirty="0" smtClean="0"/>
              <a:t> </a:t>
            </a:r>
            <a:r>
              <a:rPr lang="ru-RU" dirty="0" err="1" smtClean="0"/>
              <a:t>шаҳрвандӣ</a:t>
            </a:r>
            <a:r>
              <a:rPr lang="ru-RU" dirty="0" smtClean="0"/>
              <a:t>, </a:t>
            </a:r>
            <a:r>
              <a:rPr lang="ru-RU" dirty="0" err="1" smtClean="0"/>
              <a:t>талаб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tg-Cyrl-TJ" dirty="0" smtClean="0"/>
              <a:t> </a:t>
            </a:r>
            <a:endParaRPr lang="hr-BA" dirty="0"/>
          </a:p>
          <a:p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талабот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ниёзҳои</a:t>
            </a:r>
            <a:r>
              <a:rPr lang="ru-RU" dirty="0" smtClean="0"/>
              <a:t> </a:t>
            </a:r>
            <a:r>
              <a:rPr lang="ru-RU" dirty="0" err="1" smtClean="0"/>
              <a:t>хоси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кишвар</a:t>
            </a:r>
            <a:r>
              <a:rPr lang="ru-RU" dirty="0" smtClean="0"/>
              <a:t> </a:t>
            </a:r>
            <a:r>
              <a:rPr lang="ru-RU" dirty="0" err="1" smtClean="0"/>
              <a:t>мутобиқ</a:t>
            </a:r>
            <a:r>
              <a:rPr lang="ru-RU" dirty="0" smtClean="0"/>
              <a:t> </a:t>
            </a:r>
            <a:r>
              <a:rPr lang="ru-RU" dirty="0" err="1" smtClean="0"/>
              <a:t>гардонида</a:t>
            </a:r>
            <a:r>
              <a:rPr lang="ru-RU" dirty="0" smtClean="0"/>
              <a:t> </a:t>
            </a:r>
            <a:r>
              <a:rPr lang="ru-RU" dirty="0" err="1" smtClean="0"/>
              <a:t>шавад</a:t>
            </a:r>
            <a:r>
              <a:rPr lang="ru-RU" dirty="0" smtClean="0"/>
              <a:t> 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hr-BA" dirty="0"/>
          </a:p>
          <a:p>
            <a:r>
              <a:rPr lang="ru-RU" dirty="0" err="1" smtClean="0">
                <a:solidFill>
                  <a:srgbClr val="C00000"/>
                </a:solidFill>
              </a:rPr>
              <a:t>Воқеъан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ҳатто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ҳангоми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ҷорӣ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намудани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танҳо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низоми</a:t>
            </a:r>
            <a:r>
              <a:rPr lang="ru-RU" dirty="0" smtClean="0">
                <a:solidFill>
                  <a:srgbClr val="C00000"/>
                </a:solidFill>
              </a:rPr>
              <a:t> сода </a:t>
            </a:r>
            <a:r>
              <a:rPr lang="ru-RU" dirty="0" err="1" smtClean="0">
                <a:solidFill>
                  <a:srgbClr val="C00000"/>
                </a:solidFill>
              </a:rPr>
              <a:t>ва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базавӣ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ҳам</a:t>
            </a:r>
            <a:r>
              <a:rPr lang="ru-RU" dirty="0" smtClean="0">
                <a:solidFill>
                  <a:srgbClr val="C00000"/>
                </a:solidFill>
              </a:rPr>
              <a:t>, ин </a:t>
            </a:r>
            <a:r>
              <a:rPr lang="ru-RU" dirty="0" err="1" smtClean="0">
                <a:solidFill>
                  <a:srgbClr val="C00000"/>
                </a:solidFill>
              </a:rPr>
              <a:t>равиш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метавонад</a:t>
            </a:r>
            <a:r>
              <a:rPr lang="ru-RU" dirty="0" smtClean="0">
                <a:solidFill>
                  <a:srgbClr val="C00000"/>
                </a:solidFill>
              </a:rPr>
              <a:t> ба </a:t>
            </a:r>
            <a:r>
              <a:rPr lang="ru-RU" dirty="0" err="1" smtClean="0">
                <a:solidFill>
                  <a:srgbClr val="C00000"/>
                </a:solidFill>
              </a:rPr>
              <a:t>кишварҳои</a:t>
            </a:r>
            <a:r>
              <a:rPr lang="ru-RU" dirty="0" smtClean="0">
                <a:solidFill>
                  <a:srgbClr val="C00000"/>
                </a:solidFill>
              </a:rPr>
              <a:t> дар </a:t>
            </a:r>
            <a:r>
              <a:rPr lang="ru-RU" dirty="0" err="1" smtClean="0">
                <a:solidFill>
                  <a:srgbClr val="C00000"/>
                </a:solidFill>
              </a:rPr>
              <a:t>ҳоли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рушд</a:t>
            </a:r>
            <a:r>
              <a:rPr lang="ru-RU" dirty="0" smtClean="0">
                <a:solidFill>
                  <a:srgbClr val="C00000"/>
                </a:solidFill>
              </a:rPr>
              <a:t> аз </a:t>
            </a:r>
            <a:r>
              <a:rPr lang="ru-RU" dirty="0" err="1" smtClean="0">
                <a:solidFill>
                  <a:srgbClr val="C00000"/>
                </a:solidFill>
              </a:rPr>
              <a:t>ҳисоби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dirty="0" err="1" smtClean="0">
                <a:solidFill>
                  <a:srgbClr val="C00000"/>
                </a:solidFill>
              </a:rPr>
              <a:t>Фокуси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возеҳ</a:t>
            </a:r>
            <a:r>
              <a:rPr lang="ru-RU" dirty="0" smtClean="0">
                <a:solidFill>
                  <a:srgbClr val="C00000"/>
                </a:solidFill>
              </a:rPr>
              <a:t> ба НАТИҶАҲО барои </a:t>
            </a:r>
            <a:r>
              <a:rPr lang="ru-RU" dirty="0" err="1" smtClean="0">
                <a:solidFill>
                  <a:srgbClr val="C00000"/>
                </a:solidFill>
              </a:rPr>
              <a:t>ноил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шудан</a:t>
            </a:r>
            <a:r>
              <a:rPr lang="ru-RU" dirty="0" smtClean="0">
                <a:solidFill>
                  <a:srgbClr val="C00000"/>
                </a:solidFill>
              </a:rPr>
              <a:t> ба </a:t>
            </a:r>
            <a:r>
              <a:rPr lang="ru-RU" dirty="0" err="1" smtClean="0">
                <a:solidFill>
                  <a:srgbClr val="C00000"/>
                </a:solidFill>
              </a:rPr>
              <a:t>натиҷаҳои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бештар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ёрӣ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расонад</a:t>
            </a:r>
            <a:r>
              <a:rPr lang="tg-Cyrl-TJ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029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Баёни</a:t>
            </a:r>
            <a:r>
              <a:rPr lang="ru-RU" dirty="0" smtClean="0"/>
              <a:t> </a:t>
            </a:r>
            <a:r>
              <a:rPr lang="ru-RU" dirty="0" err="1" smtClean="0"/>
              <a:t>мушкилоти</a:t>
            </a:r>
            <a:r>
              <a:rPr lang="ru-RU" dirty="0" smtClean="0"/>
              <a:t> </a:t>
            </a:r>
            <a:r>
              <a:rPr lang="ru-RU" dirty="0" err="1" smtClean="0"/>
              <a:t>кишвар</a:t>
            </a:r>
            <a:r>
              <a:rPr lang="ru-RU" dirty="0" smtClean="0"/>
              <a:t> </a:t>
            </a:r>
            <a:r>
              <a:rPr lang="en-US" dirty="0" smtClean="0"/>
              <a:t>: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ru-RU" altLang="x-none" sz="2100" dirty="0" err="1" smtClean="0"/>
              <a:t>Талабот</a:t>
            </a:r>
            <a:r>
              <a:rPr kumimoji="1" lang="ru-RU" altLang="x-none" sz="2100" dirty="0" smtClean="0"/>
              <a:t> ба </a:t>
            </a:r>
            <a:r>
              <a:rPr kumimoji="1" lang="ru-RU" altLang="x-none" sz="2100" dirty="0" err="1" smtClean="0"/>
              <a:t>буҷет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меафзояд</a:t>
            </a:r>
            <a:r>
              <a:rPr kumimoji="1" lang="hr-BA" altLang="x-none" sz="2100" dirty="0" smtClean="0"/>
              <a:t>:</a:t>
            </a:r>
            <a:r>
              <a:rPr kumimoji="1" lang="en-US" altLang="x-none" sz="2100" dirty="0" smtClean="0"/>
              <a:t> </a:t>
            </a:r>
            <a:endParaRPr kumimoji="1" lang="en-US" altLang="x-none" sz="2100" dirty="0"/>
          </a:p>
          <a:p>
            <a:pPr lvl="1">
              <a:spcBef>
                <a:spcPct val="50000"/>
              </a:spcBef>
            </a:pPr>
            <a:r>
              <a:rPr kumimoji="1" lang="ru-RU" altLang="x-none" sz="2100" b="1" dirty="0" err="1" smtClean="0"/>
              <a:t>Талаботи</a:t>
            </a:r>
            <a:r>
              <a:rPr kumimoji="1" lang="ru-RU" altLang="x-none" sz="2100" b="1" dirty="0" smtClean="0"/>
              <a:t> аз </a:t>
            </a:r>
            <a:r>
              <a:rPr kumimoji="1" lang="ru-RU" altLang="x-none" sz="2100" b="1" dirty="0" err="1" smtClean="0"/>
              <a:t>ҳад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зиёд</a:t>
            </a:r>
            <a:r>
              <a:rPr kumimoji="1" lang="en-US" altLang="x-none" sz="2100" b="1" dirty="0" smtClean="0"/>
              <a:t>/</a:t>
            </a:r>
            <a:r>
              <a:rPr kumimoji="1" lang="tg-Cyrl-TJ" altLang="x-none" sz="2100" b="1" dirty="0" smtClean="0"/>
              <a:t>сарчашмаҳои аз ҳад кам</a:t>
            </a:r>
            <a:endParaRPr kumimoji="1" lang="en-US" altLang="x-none" sz="2100" b="1" dirty="0"/>
          </a:p>
          <a:p>
            <a:r>
              <a:rPr kumimoji="1" lang="ru-RU" altLang="x-none" sz="2100" dirty="0" err="1" smtClean="0"/>
              <a:t>Ҷомеа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хидматрасониҳои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давлатии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беҳтарро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тақозо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дорад</a:t>
            </a:r>
            <a:r>
              <a:rPr kumimoji="1" lang="ru-RU" altLang="x-none" sz="2100" dirty="0" smtClean="0"/>
              <a:t> </a:t>
            </a:r>
            <a:r>
              <a:rPr lang="en-US" altLang="x-none" sz="2100" dirty="0" smtClean="0"/>
              <a:t>:</a:t>
            </a:r>
            <a:endParaRPr lang="en-US" altLang="x-none" sz="2100" dirty="0"/>
          </a:p>
          <a:p>
            <a:pPr lvl="1">
              <a:spcBef>
                <a:spcPct val="50000"/>
              </a:spcBef>
            </a:pPr>
            <a:r>
              <a:rPr lang="ru-RU" altLang="x-none" sz="2100" b="1" dirty="0" err="1" smtClean="0"/>
              <a:t>Бояд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самаранокӣ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ва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фаъолиятро</a:t>
            </a:r>
            <a:r>
              <a:rPr lang="ru-RU" altLang="x-none" sz="2100" b="1" dirty="0" smtClean="0"/>
              <a:t> баланд </a:t>
            </a:r>
            <a:r>
              <a:rPr lang="ru-RU" altLang="x-none" sz="2100" b="1" dirty="0" err="1" smtClean="0"/>
              <a:t>бардошт</a:t>
            </a:r>
            <a:r>
              <a:rPr lang="ru-RU" altLang="x-none" sz="2100" b="1" dirty="0" smtClean="0"/>
              <a:t> </a:t>
            </a:r>
            <a:endParaRPr lang="en-US" altLang="x-none" sz="2100" b="1" dirty="0"/>
          </a:p>
          <a:p>
            <a:r>
              <a:rPr lang="ru-RU" altLang="x-none" sz="2100" dirty="0" err="1" smtClean="0"/>
              <a:t>Тасмимгириҳо</a:t>
            </a:r>
            <a:r>
              <a:rPr lang="ru-RU" altLang="x-none" sz="2100" dirty="0" smtClean="0"/>
              <a:t> дар </a:t>
            </a:r>
            <a:r>
              <a:rPr lang="ru-RU" altLang="x-none" sz="2100" dirty="0" err="1" smtClean="0"/>
              <a:t>мавриди</a:t>
            </a:r>
            <a:r>
              <a:rPr lang="ru-RU" altLang="x-none" sz="2100" dirty="0" smtClean="0"/>
              <a:t> </a:t>
            </a:r>
            <a:r>
              <a:rPr lang="ru-RU" altLang="x-none" sz="2100" dirty="0" err="1" smtClean="0"/>
              <a:t>буҷет</a:t>
            </a:r>
            <a:r>
              <a:rPr lang="ru-RU" altLang="x-none" sz="2100" dirty="0" smtClean="0"/>
              <a:t> бар </a:t>
            </a:r>
            <a:r>
              <a:rPr lang="ru-RU" altLang="x-none" sz="2100" dirty="0" err="1" smtClean="0"/>
              <a:t>арзишҳои</a:t>
            </a:r>
            <a:r>
              <a:rPr lang="ru-RU" altLang="x-none" sz="2100" dirty="0" smtClean="0"/>
              <a:t> </a:t>
            </a:r>
            <a:r>
              <a:rPr lang="ru-RU" altLang="x-none" sz="2100" dirty="0" err="1" smtClean="0"/>
              <a:t>муайяншуда</a:t>
            </a:r>
            <a:r>
              <a:rPr lang="ru-RU" altLang="x-none" sz="2100" dirty="0" smtClean="0"/>
              <a:t>  </a:t>
            </a:r>
            <a:r>
              <a:rPr lang="ru-RU" altLang="x-none" sz="2100" dirty="0" err="1" smtClean="0"/>
              <a:t>асос</a:t>
            </a:r>
            <a:r>
              <a:rPr lang="ru-RU" altLang="x-none" sz="2100" dirty="0" smtClean="0"/>
              <a:t> </a:t>
            </a:r>
            <a:r>
              <a:rPr lang="ru-RU" altLang="x-none" sz="2100" dirty="0" err="1" smtClean="0"/>
              <a:t>ёфтааст</a:t>
            </a:r>
            <a:r>
              <a:rPr lang="ru-RU" altLang="x-none" sz="2100" dirty="0" smtClean="0"/>
              <a:t> </a:t>
            </a:r>
            <a:r>
              <a:rPr lang="en-US" altLang="x-none" sz="2100" dirty="0" smtClean="0"/>
              <a:t>:</a:t>
            </a:r>
            <a:endParaRPr lang="en-US" altLang="x-none" sz="2100" dirty="0"/>
          </a:p>
          <a:p>
            <a:pPr lvl="1">
              <a:spcBef>
                <a:spcPct val="50000"/>
              </a:spcBef>
            </a:pPr>
            <a:r>
              <a:rPr lang="ru-RU" altLang="x-none" sz="2100" b="1" dirty="0" smtClean="0"/>
              <a:t>Фокус  </a:t>
            </a:r>
            <a:r>
              <a:rPr lang="ru-RU" altLang="x-none" sz="2100" b="1" dirty="0" err="1" smtClean="0"/>
              <a:t>бояд</a:t>
            </a:r>
            <a:r>
              <a:rPr lang="ru-RU" altLang="x-none" sz="2100" b="1" dirty="0" smtClean="0"/>
              <a:t> ба </a:t>
            </a:r>
            <a:r>
              <a:rPr lang="ru-RU" altLang="x-none" sz="2100" b="1" dirty="0" err="1" smtClean="0"/>
              <a:t>натиҷаҳои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фаъолияти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буҷетӣ</a:t>
            </a:r>
            <a:r>
              <a:rPr lang="ru-RU" altLang="x-none" sz="2100" b="1" dirty="0" smtClean="0"/>
              <a:t>(</a:t>
            </a:r>
            <a:r>
              <a:rPr lang="ru-RU" altLang="x-none" sz="2100" b="1" dirty="0" err="1" smtClean="0"/>
              <a:t>натиҷаҳои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миёна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ва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ниҳоӣ</a:t>
            </a:r>
            <a:r>
              <a:rPr lang="ru-RU" altLang="x-none" sz="2100" b="1" dirty="0" smtClean="0"/>
              <a:t>) </a:t>
            </a:r>
            <a:r>
              <a:rPr lang="ru-RU" altLang="x-none" sz="2100" b="1" dirty="0" err="1" smtClean="0"/>
              <a:t>равона</a:t>
            </a:r>
            <a:r>
              <a:rPr lang="ru-RU" altLang="x-none" sz="2100" b="1" dirty="0" smtClean="0"/>
              <a:t> </a:t>
            </a:r>
            <a:r>
              <a:rPr lang="ru-RU" altLang="x-none" sz="2100" b="1" dirty="0" err="1" smtClean="0"/>
              <a:t>шавад</a:t>
            </a:r>
            <a:r>
              <a:rPr lang="tg-Cyrl-TJ" altLang="x-none" sz="2100" b="1" dirty="0" smtClean="0"/>
              <a:t> </a:t>
            </a:r>
            <a:endParaRPr lang="en-US" altLang="x-none" sz="2100" b="1" dirty="0"/>
          </a:p>
          <a:p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Қисмати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даромади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буҷет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зери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фишор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қарор</a:t>
            </a:r>
            <a:r>
              <a:rPr kumimoji="1" lang="ru-RU" altLang="x-none" sz="2100" dirty="0" smtClean="0"/>
              <a:t> </a:t>
            </a:r>
            <a:r>
              <a:rPr kumimoji="1" lang="ru-RU" altLang="x-none" sz="2100" dirty="0" err="1" smtClean="0"/>
              <a:t>дорад</a:t>
            </a:r>
            <a:r>
              <a:rPr kumimoji="1" lang="en-US" altLang="x-none" sz="2100" dirty="0" smtClean="0"/>
              <a:t>:</a:t>
            </a:r>
            <a:endParaRPr kumimoji="1" lang="en-US" altLang="x-none" sz="2100" b="1" dirty="0" smtClean="0"/>
          </a:p>
          <a:p>
            <a:pPr lvl="1"/>
            <a:r>
              <a:rPr kumimoji="1" lang="ru-RU" altLang="x-none" sz="2100" b="1" dirty="0" err="1" smtClean="0"/>
              <a:t>Баро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беҳбуди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рақобатпазирӣ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ниёз</a:t>
            </a:r>
            <a:r>
              <a:rPr kumimoji="1" lang="ru-RU" altLang="x-none" sz="2100" b="1" dirty="0" smtClean="0"/>
              <a:t>  </a:t>
            </a:r>
            <a:r>
              <a:rPr kumimoji="1" lang="ru-RU" altLang="x-none" sz="2100" b="1" dirty="0" err="1" smtClean="0"/>
              <a:t>бо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коҳиши</a:t>
            </a:r>
            <a:r>
              <a:rPr kumimoji="1" lang="ru-RU" altLang="x-none" sz="2100" b="1" dirty="0" smtClean="0"/>
              <a:t> бори  </a:t>
            </a:r>
            <a:r>
              <a:rPr kumimoji="1" lang="ru-RU" altLang="x-none" sz="2100" b="1" dirty="0" err="1" smtClean="0"/>
              <a:t>андоз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вуҷуд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дорад</a:t>
            </a:r>
            <a:r>
              <a:rPr kumimoji="1" lang="ru-RU" altLang="x-none" sz="2100" b="1" dirty="0" smtClean="0"/>
              <a:t> </a:t>
            </a:r>
          </a:p>
          <a:p>
            <a:pPr lvl="1"/>
            <a:r>
              <a:rPr kumimoji="1" lang="ru-RU" altLang="x-none" sz="2100" b="1" dirty="0" err="1" smtClean="0"/>
              <a:t>Ниёз</a:t>
            </a:r>
            <a:r>
              <a:rPr kumimoji="1" lang="ru-RU" altLang="x-none" sz="2100" b="1" dirty="0" smtClean="0"/>
              <a:t> ба </a:t>
            </a:r>
            <a:r>
              <a:rPr kumimoji="1" lang="ru-RU" altLang="x-none" sz="2100" b="1" dirty="0" err="1" smtClean="0"/>
              <a:t>додани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афзалияти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хароҷоти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сарчашмаҳои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маҳдуд</a:t>
            </a:r>
            <a:r>
              <a:rPr kumimoji="1" lang="ru-RU" altLang="x-none" sz="2100" b="1" dirty="0" smtClean="0"/>
              <a:t> ба </a:t>
            </a:r>
            <a:r>
              <a:rPr kumimoji="1" lang="ru-RU" altLang="x-none" sz="2100" b="1" dirty="0" err="1" smtClean="0"/>
              <a:t>асоситарин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авлавиятҳо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вуҷуд</a:t>
            </a:r>
            <a:r>
              <a:rPr kumimoji="1" lang="ru-RU" altLang="x-none" sz="2100" b="1" dirty="0" smtClean="0"/>
              <a:t> </a:t>
            </a:r>
            <a:r>
              <a:rPr kumimoji="1" lang="ru-RU" altLang="x-none" sz="2100" b="1" dirty="0" err="1" smtClean="0"/>
              <a:t>дорад</a:t>
            </a:r>
            <a:r>
              <a:rPr kumimoji="1" lang="ru-RU" altLang="x-none" sz="2100" b="1" dirty="0" smtClean="0"/>
              <a:t> 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96473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/>
              <a:t>Мушкилоти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умуммии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санадҳои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буҷетӣ</a:t>
            </a:r>
            <a:r>
              <a:rPr lang="ru-RU" altLang="x-none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altLang="x-none" dirty="0" err="1" smtClean="0"/>
              <a:t>Ҳадафҳо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рушан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нестанд</a:t>
            </a:r>
            <a:endParaRPr lang="en-US" altLang="x-none" dirty="0"/>
          </a:p>
          <a:p>
            <a:pPr lvl="1"/>
            <a:r>
              <a:rPr lang="ru-RU" altLang="x-none" dirty="0" smtClean="0"/>
              <a:t>Бар </a:t>
            </a:r>
            <a:r>
              <a:rPr lang="ru-RU" altLang="x-none" dirty="0" err="1" smtClean="0"/>
              <a:t>таҷрибаи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собиқ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асос</a:t>
            </a:r>
            <a:r>
              <a:rPr lang="ru-RU" altLang="x-none" dirty="0" smtClean="0"/>
              <a:t> ё</a:t>
            </a:r>
            <a:r>
              <a:rPr lang="en-US" altLang="x-none" dirty="0" smtClean="0"/>
              <a:t>a</a:t>
            </a:r>
            <a:r>
              <a:rPr lang="ru-RU" altLang="x-none" dirty="0" err="1" smtClean="0"/>
              <a:t>таанд</a:t>
            </a:r>
            <a:r>
              <a:rPr lang="ru-RU" altLang="x-none" dirty="0" smtClean="0"/>
              <a:t>, на бар асоси </a:t>
            </a:r>
            <a:r>
              <a:rPr lang="ru-RU" altLang="x-none" dirty="0" err="1" smtClean="0"/>
              <a:t>стратегияҳои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соҳавии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хуб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таҳияшуда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r>
              <a:rPr lang="ru-RU" altLang="x-none" dirty="0" smtClean="0"/>
              <a:t> </a:t>
            </a:r>
            <a:r>
              <a:rPr lang="ru-RU" altLang="x-none" dirty="0" err="1"/>
              <a:t>Т</a:t>
            </a:r>
            <a:r>
              <a:rPr lang="ru-RU" altLang="x-none" dirty="0" err="1" smtClean="0"/>
              <a:t>ақсимоти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таваҷҷуҳро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хароҷот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идома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медиҳад</a:t>
            </a:r>
            <a:r>
              <a:rPr lang="ru-RU" altLang="x-none" dirty="0" smtClean="0"/>
              <a:t>, на ба </a:t>
            </a:r>
            <a:r>
              <a:rPr lang="ru-RU" altLang="x-none" dirty="0" err="1" smtClean="0"/>
              <a:t>фаъолитҳо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онҳо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r>
              <a:rPr lang="ru-RU" altLang="x-none" dirty="0" smtClean="0"/>
              <a:t>Тадбирҳои </a:t>
            </a:r>
            <a:r>
              <a:rPr lang="ru-RU" altLang="x-none" dirty="0" err="1" smtClean="0"/>
              <a:t>натиҷабахш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мушаххас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нашудаанд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r>
              <a:rPr lang="ru-RU" altLang="x-none" dirty="0" err="1" smtClean="0"/>
              <a:t>Авлавиятҳои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хароҷот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муайян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нашудаанд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r>
              <a:rPr lang="ru-RU" altLang="x-none" dirty="0" smtClean="0"/>
              <a:t> </a:t>
            </a:r>
            <a:r>
              <a:rPr lang="ru-RU" altLang="x-none" dirty="0" err="1"/>
              <a:t>А</a:t>
            </a:r>
            <a:r>
              <a:rPr lang="ru-RU" altLang="x-none" dirty="0" err="1" smtClean="0"/>
              <a:t>лоқаҳо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раванди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қабули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қарорҳо</a:t>
            </a:r>
            <a:r>
              <a:rPr lang="ru-RU" altLang="x-none" dirty="0" smtClean="0"/>
              <a:t> дар </a:t>
            </a:r>
            <a:r>
              <a:rPr lang="ru-RU" altLang="x-none" dirty="0" err="1" smtClean="0"/>
              <a:t>мавриди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возеҳ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нестанд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pPr marL="0" indent="0">
              <a:buNone/>
            </a:pPr>
            <a:r>
              <a:rPr lang="ru-RU" dirty="0" smtClean="0"/>
              <a:t>Ин </a:t>
            </a:r>
            <a:r>
              <a:rPr lang="ru-RU" dirty="0" err="1" smtClean="0"/>
              <a:t>мушкилот</a:t>
            </a:r>
            <a:r>
              <a:rPr lang="ru-RU" dirty="0" smtClean="0"/>
              <a:t> ба </a:t>
            </a:r>
            <a:r>
              <a:rPr lang="ru-RU" dirty="0" err="1" smtClean="0"/>
              <a:t>аксар</a:t>
            </a:r>
            <a:r>
              <a:rPr lang="ru-RU" dirty="0" smtClean="0"/>
              <a:t> </a:t>
            </a:r>
            <a:r>
              <a:rPr lang="ru-RU" dirty="0" err="1" smtClean="0"/>
              <a:t>кишварҳо</a:t>
            </a:r>
            <a:r>
              <a:rPr lang="ru-RU" dirty="0" smtClean="0"/>
              <a:t> </a:t>
            </a:r>
            <a:r>
              <a:rPr lang="ru-RU" dirty="0" err="1" smtClean="0"/>
              <a:t>хосанд</a:t>
            </a:r>
            <a:r>
              <a:rPr lang="ru-RU" dirty="0" smtClean="0"/>
              <a:t>. </a:t>
            </a:r>
            <a:r>
              <a:rPr lang="ru-RU" dirty="0" err="1" smtClean="0"/>
              <a:t>Баъзеи</a:t>
            </a:r>
            <a:r>
              <a:rPr lang="ru-RU" dirty="0" smtClean="0"/>
              <a:t> </a:t>
            </a:r>
            <a:r>
              <a:rPr lang="ru-RU" dirty="0" err="1" smtClean="0"/>
              <a:t>онҳо</a:t>
            </a:r>
            <a:r>
              <a:rPr lang="ru-RU" dirty="0" smtClean="0"/>
              <a:t> </a:t>
            </a:r>
            <a:r>
              <a:rPr lang="ru-RU" dirty="0" err="1" smtClean="0"/>
              <a:t>махсус</a:t>
            </a:r>
            <a:r>
              <a:rPr lang="ru-RU" dirty="0" smtClean="0"/>
              <a:t> дар </a:t>
            </a:r>
            <a:r>
              <a:rPr lang="ru-RU" dirty="0" err="1" smtClean="0"/>
              <a:t>модулҳои</a:t>
            </a:r>
            <a:r>
              <a:rPr lang="ru-RU" dirty="0" smtClean="0"/>
              <a:t> 1 </a:t>
            </a:r>
            <a:r>
              <a:rPr lang="ru-RU" dirty="0" err="1" smtClean="0"/>
              <a:t>ва</a:t>
            </a:r>
            <a:r>
              <a:rPr lang="ru-RU" dirty="0" smtClean="0"/>
              <a:t> 2 </a:t>
            </a:r>
            <a:r>
              <a:rPr lang="ru-RU" dirty="0" err="1" smtClean="0"/>
              <a:t>таъкид</a:t>
            </a:r>
            <a:r>
              <a:rPr lang="ru-RU" dirty="0" smtClean="0"/>
              <a:t> </a:t>
            </a:r>
            <a:r>
              <a:rPr lang="ru-RU" dirty="0" err="1" smtClean="0"/>
              <a:t>шуданд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минбаъд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 дар </a:t>
            </a:r>
            <a:r>
              <a:rPr lang="ru-RU" dirty="0" err="1" smtClean="0"/>
              <a:t>модулҳои</a:t>
            </a:r>
            <a:r>
              <a:rPr lang="ru-RU" dirty="0" smtClean="0"/>
              <a:t> 3 </a:t>
            </a:r>
            <a:r>
              <a:rPr lang="ru-RU" dirty="0" err="1" smtClean="0"/>
              <a:t>ва</a:t>
            </a:r>
            <a:r>
              <a:rPr lang="ru-RU" dirty="0" smtClean="0"/>
              <a:t> 4 </a:t>
            </a:r>
            <a:r>
              <a:rPr lang="ru-RU" dirty="0" err="1" smtClean="0"/>
              <a:t>баррасӣ</a:t>
            </a:r>
            <a:r>
              <a:rPr lang="ru-RU" dirty="0" smtClean="0"/>
              <a:t> </a:t>
            </a:r>
            <a:r>
              <a:rPr lang="ru-RU" dirty="0" err="1" smtClean="0"/>
              <a:t>хоҳанд</a:t>
            </a:r>
            <a:r>
              <a:rPr lang="ru-RU" dirty="0" smtClean="0"/>
              <a:t> </a:t>
            </a:r>
            <a:r>
              <a:rPr lang="ru-RU" dirty="0" err="1" smtClean="0"/>
              <a:t>шуд</a:t>
            </a:r>
            <a:r>
              <a:rPr lang="tg-Cyrl-TJ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83880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014" y="198126"/>
            <a:ext cx="10515600" cy="1325563"/>
          </a:xfrm>
        </p:spPr>
        <p:txBody>
          <a:bodyPr>
            <a:noAutofit/>
          </a:bodyPr>
          <a:lstStyle/>
          <a:p>
            <a:r>
              <a:rPr lang="hr-BA" sz="3200" b="1" dirty="0"/>
              <a:t/>
            </a:r>
            <a:br>
              <a:rPr lang="hr-BA" sz="3200" b="1" dirty="0"/>
            </a:br>
            <a:r>
              <a:rPr lang="tg-Cyrl-TJ" sz="3200" b="1" dirty="0"/>
              <a:t>М</a:t>
            </a:r>
            <a:r>
              <a:rPr lang="tg-Cyrl-TJ" sz="3200" b="1" dirty="0" smtClean="0"/>
              <a:t>анбаъҳо ҳамеша кофӣ нестанд</a:t>
            </a:r>
            <a:r>
              <a:rPr lang="en-US" sz="3200" b="1" dirty="0" smtClean="0"/>
              <a:t>: </a:t>
            </a:r>
            <a:r>
              <a:rPr lang="tg-Cyrl-TJ" sz="3200" b="1" dirty="0" smtClean="0"/>
              <a:t>пул доимо кам аст </a:t>
            </a:r>
            <a:r>
              <a:rPr lang="hr-BA" sz="3200" b="1" i="1" dirty="0"/>
              <a:t/>
            </a:r>
            <a:br>
              <a:rPr lang="hr-BA" sz="3200" b="1" i="1" dirty="0"/>
            </a:br>
            <a:endParaRPr lang="hr-BA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732845"/>
              </p:ext>
            </p:extLst>
          </p:nvPr>
        </p:nvGraphicFramePr>
        <p:xfrm>
          <a:off x="4537839" y="2203585"/>
          <a:ext cx="17815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504">
                  <a:extLst>
                    <a:ext uri="{9D8B030D-6E8A-4147-A177-3AD203B41FA5}">
                      <a16:colId xmlns="" xmlns:a16="http://schemas.microsoft.com/office/drawing/2014/main" val="381187598"/>
                    </a:ext>
                  </a:extLst>
                </a:gridCol>
              </a:tblGrid>
              <a:tr h="210980">
                <a:tc>
                  <a:txBody>
                    <a:bodyPr/>
                    <a:lstStyle/>
                    <a:p>
                      <a:r>
                        <a:rPr lang="hr-BA" dirty="0"/>
                        <a:t> </a:t>
                      </a:r>
                      <a:r>
                        <a:rPr lang="ru-RU" dirty="0" smtClean="0"/>
                        <a:t>Буҷет</a:t>
                      </a:r>
                      <a:r>
                        <a:rPr lang="ru-RU" baseline="0" dirty="0" smtClean="0"/>
                        <a:t>  барои соли </a:t>
                      </a:r>
                      <a:r>
                        <a:rPr lang="hr-BA" dirty="0" smtClean="0"/>
                        <a:t>2016</a:t>
                      </a:r>
                      <a:endParaRPr lang="hr-B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1265117"/>
                  </a:ext>
                </a:extLst>
              </a:tr>
            </a:tbl>
          </a:graphicData>
        </a:graphic>
      </p:graphicFrame>
      <p:sp>
        <p:nvSpPr>
          <p:cNvPr id="4" name="Circle: Hollow 3"/>
          <p:cNvSpPr/>
          <p:nvPr/>
        </p:nvSpPr>
        <p:spPr>
          <a:xfrm>
            <a:off x="4114800" y="2812378"/>
            <a:ext cx="2628899" cy="2684125"/>
          </a:xfrm>
          <a:prstGeom prst="donut">
            <a:avLst>
              <a:gd name="adj" fmla="val 111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cxnSpLocks/>
            <a:stCxn id="5" idx="2"/>
            <a:endCxn id="4" idx="0"/>
          </p:cNvCxnSpPr>
          <p:nvPr/>
        </p:nvCxnSpPr>
        <p:spPr>
          <a:xfrm flipV="1">
            <a:off x="5428591" y="2812378"/>
            <a:ext cx="659" cy="31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34558"/>
              </p:ext>
            </p:extLst>
          </p:nvPr>
        </p:nvGraphicFramePr>
        <p:xfrm>
          <a:off x="4553604" y="3934068"/>
          <a:ext cx="1861484" cy="6400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61484">
                  <a:extLst>
                    <a:ext uri="{9D8B030D-6E8A-4147-A177-3AD203B41FA5}">
                      <a16:colId xmlns="" xmlns:a16="http://schemas.microsoft.com/office/drawing/2014/main" val="2928173839"/>
                    </a:ext>
                  </a:extLst>
                </a:gridCol>
              </a:tblGrid>
              <a:tr h="44009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Буҷет барои соли </a:t>
                      </a:r>
                      <a:r>
                        <a:rPr lang="hr-BA" sz="1800" dirty="0" smtClean="0"/>
                        <a:t>2015</a:t>
                      </a:r>
                      <a:endParaRPr lang="hr-BA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9523090"/>
                  </a:ext>
                </a:extLst>
              </a:tr>
            </a:tbl>
          </a:graphicData>
        </a:graphic>
      </p:graphicFrame>
      <p:sp>
        <p:nvSpPr>
          <p:cNvPr id="19" name="Circle: Hollow 18"/>
          <p:cNvSpPr/>
          <p:nvPr/>
        </p:nvSpPr>
        <p:spPr>
          <a:xfrm>
            <a:off x="3021723" y="1690688"/>
            <a:ext cx="4813739" cy="4741643"/>
          </a:xfrm>
          <a:prstGeom prst="donut">
            <a:avLst>
              <a:gd name="adj" fmla="val 9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cxnSpLocks/>
            <a:stCxn id="4" idx="6"/>
            <a:endCxn id="48" idx="1"/>
          </p:cNvCxnSpPr>
          <p:nvPr/>
        </p:nvCxnSpPr>
        <p:spPr>
          <a:xfrm>
            <a:off x="6743699" y="4154441"/>
            <a:ext cx="1091761" cy="180404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headEnd type="stealth" w="lg" len="lg"/>
            <a:tailEnd type="stealth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629275"/>
              </p:ext>
            </p:extLst>
          </p:nvPr>
        </p:nvGraphicFramePr>
        <p:xfrm>
          <a:off x="7835460" y="3877645"/>
          <a:ext cx="3105809" cy="914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105809">
                  <a:extLst>
                    <a:ext uri="{9D8B030D-6E8A-4147-A177-3AD203B41FA5}">
                      <a16:colId xmlns="" xmlns:a16="http://schemas.microsoft.com/office/drawing/2014/main" val="2928173839"/>
                    </a:ext>
                  </a:extLst>
                </a:gridCol>
              </a:tblGrid>
              <a:tr h="440091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Мушкилот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миёни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манбаъҳои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мавҷуда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ва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талабот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ru-RU" sz="1800" dirty="0" err="1" smtClean="0">
                          <a:solidFill>
                            <a:srgbClr val="FF0000"/>
                          </a:solidFill>
                        </a:rPr>
                        <a:t>ниёз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hr-BA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99523090"/>
                  </a:ext>
                </a:extLst>
              </a:tr>
            </a:tbl>
          </a:graphicData>
        </a:graphic>
      </p:graphicFrame>
      <p:graphicFrame>
        <p:nvGraphicFramePr>
          <p:cNvPr id="4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562138"/>
              </p:ext>
            </p:extLst>
          </p:nvPr>
        </p:nvGraphicFramePr>
        <p:xfrm>
          <a:off x="585789" y="3934068"/>
          <a:ext cx="216266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2666">
                  <a:extLst>
                    <a:ext uri="{9D8B030D-6E8A-4147-A177-3AD203B41FA5}">
                      <a16:colId xmlns="" xmlns:a16="http://schemas.microsoft.com/office/drawing/2014/main" val="381187598"/>
                    </a:ext>
                  </a:extLst>
                </a:gridCol>
              </a:tblGrid>
              <a:tr h="210980">
                <a:tc>
                  <a:txBody>
                    <a:bodyPr/>
                    <a:lstStyle/>
                    <a:p>
                      <a:r>
                        <a:rPr lang="hr-BA" dirty="0"/>
                        <a:t> </a:t>
                      </a:r>
                      <a:r>
                        <a:rPr lang="tg-Cyrl-TJ" dirty="0" smtClean="0"/>
                        <a:t>талабот/ниёз ба хароҷот</a:t>
                      </a:r>
                      <a:endParaRPr lang="hr-BA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11265117"/>
                  </a:ext>
                </a:extLst>
              </a:tr>
            </a:tbl>
          </a:graphicData>
        </a:graphic>
      </p:graphicFrame>
      <p:cxnSp>
        <p:nvCxnSpPr>
          <p:cNvPr id="54" name="Straight Arrow Connector 53"/>
          <p:cNvCxnSpPr>
            <a:cxnSpLocks/>
            <a:stCxn id="49" idx="3"/>
          </p:cNvCxnSpPr>
          <p:nvPr/>
        </p:nvCxnSpPr>
        <p:spPr>
          <a:xfrm>
            <a:off x="2748455" y="4254108"/>
            <a:ext cx="54653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332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62" y="597877"/>
            <a:ext cx="10509738" cy="557908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Қайдҳои</a:t>
            </a:r>
            <a:r>
              <a:rPr lang="ru-RU" dirty="0" smtClean="0"/>
              <a:t> </a:t>
            </a:r>
            <a:r>
              <a:rPr lang="ru-RU" dirty="0" err="1" smtClean="0"/>
              <a:t>маърузачӣ</a:t>
            </a:r>
            <a:r>
              <a:rPr lang="ru-RU" dirty="0" smtClean="0"/>
              <a:t>: Ин </a:t>
            </a:r>
            <a:r>
              <a:rPr lang="ru-RU" dirty="0" err="1" smtClean="0"/>
              <a:t>ҷадвал</a:t>
            </a:r>
            <a:r>
              <a:rPr lang="ru-RU" dirty="0" smtClean="0"/>
              <a:t> барои ба </a:t>
            </a:r>
            <a:r>
              <a:rPr lang="ru-RU" dirty="0" err="1" smtClean="0"/>
              <a:t>эътибор</a:t>
            </a:r>
            <a:r>
              <a:rPr lang="ru-RU" dirty="0" smtClean="0"/>
              <a:t> </a:t>
            </a:r>
            <a:r>
              <a:rPr lang="ru-RU" dirty="0" err="1" smtClean="0"/>
              <a:t>гирифтани</a:t>
            </a:r>
            <a:r>
              <a:rPr lang="ru-RU" dirty="0" smtClean="0"/>
              <a:t> </a:t>
            </a:r>
            <a:r>
              <a:rPr lang="ru-RU" dirty="0" err="1" smtClean="0"/>
              <a:t>буҷети</a:t>
            </a:r>
            <a:r>
              <a:rPr lang="ru-RU" dirty="0" smtClean="0"/>
              <a:t> </a:t>
            </a:r>
            <a:r>
              <a:rPr lang="ru-RU" dirty="0" err="1" smtClean="0"/>
              <a:t>кишварҳои</a:t>
            </a:r>
            <a:r>
              <a:rPr lang="ru-RU" dirty="0" smtClean="0"/>
              <a:t> дар </a:t>
            </a:r>
            <a:r>
              <a:rPr lang="ru-RU" dirty="0" err="1" smtClean="0"/>
              <a:t>ҳоли</a:t>
            </a:r>
            <a:r>
              <a:rPr lang="ru-RU" dirty="0" smtClean="0"/>
              <a:t> </a:t>
            </a:r>
            <a:r>
              <a:rPr lang="ru-RU" dirty="0" err="1" smtClean="0"/>
              <a:t>гузариши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</a:t>
            </a:r>
            <a:r>
              <a:rPr lang="ru-RU" dirty="0" err="1" smtClean="0"/>
              <a:t>заминаро</a:t>
            </a:r>
            <a:r>
              <a:rPr lang="ru-RU" dirty="0" smtClean="0"/>
              <a:t> </a:t>
            </a:r>
            <a:r>
              <a:rPr lang="ru-RU" dirty="0" err="1" smtClean="0"/>
              <a:t>муайян</a:t>
            </a:r>
            <a:r>
              <a:rPr lang="ru-RU" dirty="0" smtClean="0"/>
              <a:t> </a:t>
            </a:r>
            <a:r>
              <a:rPr lang="ru-RU" dirty="0" err="1" smtClean="0"/>
              <a:t>месозад</a:t>
            </a:r>
            <a:r>
              <a:rPr lang="ru-RU" dirty="0" smtClean="0"/>
              <a:t> </a:t>
            </a:r>
            <a:r>
              <a:rPr lang="tg-Cyrl-TJ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•</a:t>
            </a:r>
            <a:r>
              <a:rPr lang="tg-Cyrl-TJ" dirty="0" smtClean="0"/>
              <a:t> Ин ҷадвал нишон медиҳад, ки талабот ба буҷет аз имконияти хароҷоти давлатӣ зиёдтар аст. Ин тавассути муқоисаи хати доираи дохилӣ бо хати доираи берунӣ, ки талаботро муаррифӣ менамояд,нишон дода шудааст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•</a:t>
            </a:r>
            <a:r>
              <a:rPr lang="tg-Cyrl-TJ" dirty="0" smtClean="0"/>
              <a:t>С</a:t>
            </a:r>
            <a:r>
              <a:rPr lang="ru-RU" dirty="0" err="1" smtClean="0"/>
              <a:t>ипас</a:t>
            </a:r>
            <a:r>
              <a:rPr lang="ru-RU" dirty="0" smtClean="0"/>
              <a:t> </a:t>
            </a:r>
            <a:r>
              <a:rPr lang="ru-RU" dirty="0" err="1" smtClean="0"/>
              <a:t>метавонед</a:t>
            </a:r>
            <a:r>
              <a:rPr lang="ru-RU" dirty="0" smtClean="0"/>
              <a:t> </a:t>
            </a:r>
            <a:r>
              <a:rPr lang="ru-RU" dirty="0" err="1" smtClean="0"/>
              <a:t>ҳамчунин</a:t>
            </a:r>
            <a:r>
              <a:rPr lang="ru-RU" dirty="0" smtClean="0"/>
              <a:t> </a:t>
            </a:r>
            <a:r>
              <a:rPr lang="ru-RU" dirty="0" err="1" smtClean="0"/>
              <a:t>нишон</a:t>
            </a:r>
            <a:r>
              <a:rPr lang="ru-RU" dirty="0" smtClean="0"/>
              <a:t> </a:t>
            </a:r>
            <a:r>
              <a:rPr lang="ru-RU" dirty="0" err="1" smtClean="0"/>
              <a:t>диҳед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ҳатто</a:t>
            </a:r>
            <a:r>
              <a:rPr lang="ru-RU" dirty="0" smtClean="0"/>
              <a:t> дар </a:t>
            </a:r>
            <a:r>
              <a:rPr lang="ru-RU" dirty="0" err="1" smtClean="0"/>
              <a:t>ҳолати</a:t>
            </a:r>
            <a:r>
              <a:rPr lang="ru-RU" dirty="0" smtClean="0"/>
              <a:t> </a:t>
            </a:r>
            <a:r>
              <a:rPr lang="ru-RU" dirty="0" err="1" smtClean="0"/>
              <a:t>болоравии</a:t>
            </a:r>
            <a:r>
              <a:rPr lang="ru-RU" dirty="0" smtClean="0"/>
              <a:t> </a:t>
            </a:r>
            <a:r>
              <a:rPr lang="ru-RU" dirty="0" err="1" smtClean="0"/>
              <a:t>даромадҳои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, </a:t>
            </a:r>
            <a:r>
              <a:rPr lang="ru-RU" dirty="0" err="1" smtClean="0"/>
              <a:t>талаботи</a:t>
            </a:r>
            <a:r>
              <a:rPr lang="ru-RU" dirty="0" smtClean="0"/>
              <a:t> соли </a:t>
            </a:r>
            <a:r>
              <a:rPr lang="ru-RU" dirty="0" err="1" smtClean="0"/>
              <a:t>оянда</a:t>
            </a:r>
            <a:r>
              <a:rPr lang="ru-RU" dirty="0" smtClean="0"/>
              <a:t> </a:t>
            </a:r>
            <a:r>
              <a:rPr lang="ru-RU" dirty="0" err="1" smtClean="0"/>
              <a:t>чун</a:t>
            </a:r>
            <a:r>
              <a:rPr lang="ru-RU" dirty="0" smtClean="0"/>
              <a:t>  </a:t>
            </a:r>
            <a:r>
              <a:rPr lang="ru-RU" dirty="0" err="1" smtClean="0"/>
              <a:t>пештара</a:t>
            </a:r>
            <a:r>
              <a:rPr lang="ru-RU" dirty="0" smtClean="0"/>
              <a:t> </a:t>
            </a:r>
            <a:r>
              <a:rPr lang="ru-RU" dirty="0" err="1" smtClean="0"/>
              <a:t>нисбат</a:t>
            </a:r>
            <a:r>
              <a:rPr lang="ru-RU" dirty="0" smtClean="0"/>
              <a:t> ба </a:t>
            </a:r>
            <a:r>
              <a:rPr lang="ru-RU" dirty="0" err="1" smtClean="0"/>
              <a:t>имконоти</a:t>
            </a:r>
            <a:r>
              <a:rPr lang="ru-RU" dirty="0" smtClean="0"/>
              <a:t> </a:t>
            </a:r>
            <a:r>
              <a:rPr lang="ru-RU" dirty="0" err="1" smtClean="0"/>
              <a:t>воқеӣ</a:t>
            </a:r>
            <a:r>
              <a:rPr lang="ru-RU" dirty="0" smtClean="0"/>
              <a:t> </a:t>
            </a:r>
            <a:r>
              <a:rPr lang="ru-RU" dirty="0" err="1" smtClean="0"/>
              <a:t>боз</a:t>
            </a:r>
            <a:r>
              <a:rPr lang="ru-RU" dirty="0" smtClean="0"/>
              <a:t> </a:t>
            </a:r>
            <a:r>
              <a:rPr lang="ru-RU" dirty="0" err="1" smtClean="0"/>
              <a:t>бештар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.  </a:t>
            </a:r>
            <a:r>
              <a:rPr lang="ru-RU" dirty="0" err="1" smtClean="0"/>
              <a:t>Амалан</a:t>
            </a:r>
            <a:r>
              <a:rPr lang="ru-RU" dirty="0" smtClean="0"/>
              <a:t> </a:t>
            </a:r>
            <a:r>
              <a:rPr lang="ru-RU" dirty="0" err="1" smtClean="0"/>
              <a:t>қобилияти</a:t>
            </a:r>
            <a:r>
              <a:rPr lang="ru-RU" dirty="0" smtClean="0"/>
              <a:t> </a:t>
            </a:r>
            <a:r>
              <a:rPr lang="ru-RU" dirty="0" err="1" smtClean="0"/>
              <a:t>болоравӣ</a:t>
            </a:r>
            <a:r>
              <a:rPr lang="ru-RU" dirty="0" smtClean="0"/>
              <a:t>(</a:t>
            </a:r>
            <a:r>
              <a:rPr lang="ru-RU" dirty="0" err="1" smtClean="0"/>
              <a:t>афзоиш</a:t>
            </a:r>
            <a:r>
              <a:rPr lang="ru-RU" dirty="0" smtClean="0"/>
              <a:t>) </a:t>
            </a:r>
            <a:r>
              <a:rPr lang="ru-RU" dirty="0" err="1" smtClean="0"/>
              <a:t>маънои</a:t>
            </a:r>
            <a:r>
              <a:rPr lang="ru-RU" dirty="0" smtClean="0"/>
              <a:t> </a:t>
            </a:r>
            <a:r>
              <a:rPr lang="ru-RU" dirty="0" err="1" smtClean="0"/>
              <a:t>онро</a:t>
            </a:r>
            <a:r>
              <a:rPr lang="ru-RU" dirty="0" smtClean="0"/>
              <a:t> </a:t>
            </a:r>
            <a:r>
              <a:rPr lang="ru-RU" dirty="0" err="1" smtClean="0"/>
              <a:t>дорад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барои </a:t>
            </a:r>
            <a:r>
              <a:rPr lang="ru-RU" dirty="0" err="1" smtClean="0"/>
              <a:t>наздик</a:t>
            </a:r>
            <a:r>
              <a:rPr lang="ru-RU" dirty="0" smtClean="0"/>
              <a:t>  </a:t>
            </a:r>
            <a:r>
              <a:rPr lang="ru-RU" dirty="0" err="1" smtClean="0"/>
              <a:t>кардании</a:t>
            </a:r>
            <a:r>
              <a:rPr lang="ru-RU" dirty="0" smtClean="0"/>
              <a:t> </a:t>
            </a:r>
            <a:r>
              <a:rPr lang="ru-RU" dirty="0" err="1" smtClean="0"/>
              <a:t>доираи</a:t>
            </a:r>
            <a:r>
              <a:rPr lang="ru-RU" dirty="0" smtClean="0"/>
              <a:t> </a:t>
            </a:r>
            <a:r>
              <a:rPr lang="ru-RU" dirty="0" err="1" smtClean="0"/>
              <a:t>имкониятҳо</a:t>
            </a:r>
            <a:r>
              <a:rPr lang="ru-RU" dirty="0" smtClean="0"/>
              <a:t> ба </a:t>
            </a:r>
            <a:r>
              <a:rPr lang="ru-RU" dirty="0" err="1" smtClean="0"/>
              <a:t>доираи</a:t>
            </a:r>
            <a:r>
              <a:rPr lang="ru-RU" dirty="0" smtClean="0"/>
              <a:t> </a:t>
            </a:r>
            <a:r>
              <a:rPr lang="ru-RU" dirty="0" err="1" smtClean="0"/>
              <a:t>талабот</a:t>
            </a:r>
            <a:r>
              <a:rPr lang="ru-RU" dirty="0" smtClean="0"/>
              <a:t>, </a:t>
            </a:r>
            <a:r>
              <a:rPr lang="ru-RU" dirty="0" err="1" smtClean="0"/>
              <a:t>ниёз</a:t>
            </a:r>
            <a:r>
              <a:rPr lang="ru-RU" dirty="0" smtClean="0"/>
              <a:t> ба </a:t>
            </a:r>
            <a:r>
              <a:rPr lang="ru-RU" dirty="0" err="1" smtClean="0"/>
              <a:t>солиёни</a:t>
            </a:r>
            <a:r>
              <a:rPr lang="ru-RU" dirty="0" smtClean="0"/>
              <a:t>  дуру </a:t>
            </a:r>
            <a:r>
              <a:rPr lang="ru-RU" dirty="0" err="1" smtClean="0"/>
              <a:t>дароз</a:t>
            </a:r>
            <a:r>
              <a:rPr lang="ru-RU" dirty="0" smtClean="0"/>
              <a:t> </a:t>
            </a:r>
            <a:r>
              <a:rPr lang="ru-RU" dirty="0" err="1" smtClean="0"/>
              <a:t>ҳаст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 smtClean="0"/>
              <a:t>Бино</a:t>
            </a:r>
            <a:r>
              <a:rPr lang="ru-RU" dirty="0" smtClean="0"/>
              <a:t> бар ин, </a:t>
            </a:r>
            <a:r>
              <a:rPr lang="ru-RU" dirty="0" err="1" smtClean="0"/>
              <a:t>вазифаи</a:t>
            </a:r>
            <a:r>
              <a:rPr lang="ru-RU" dirty="0" smtClean="0"/>
              <a:t> </a:t>
            </a:r>
            <a:r>
              <a:rPr lang="ru-RU" dirty="0" err="1" smtClean="0"/>
              <a:t>сохтани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дар </a:t>
            </a:r>
            <a:r>
              <a:rPr lang="ru-RU" dirty="0" err="1" smtClean="0"/>
              <a:t>кишварҳои</a:t>
            </a:r>
            <a:r>
              <a:rPr lang="ru-RU" dirty="0" smtClean="0"/>
              <a:t> </a:t>
            </a:r>
            <a:r>
              <a:rPr lang="ru-RU" dirty="0" err="1" smtClean="0"/>
              <a:t>дорои</a:t>
            </a:r>
            <a:r>
              <a:rPr lang="ru-RU" dirty="0" smtClean="0"/>
              <a:t> </a:t>
            </a:r>
            <a:r>
              <a:rPr lang="ru-RU" dirty="0" err="1" smtClean="0"/>
              <a:t>гузариши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аз </a:t>
            </a:r>
            <a:r>
              <a:rPr lang="ru-RU" dirty="0" err="1" smtClean="0"/>
              <a:t>истифодаи</a:t>
            </a:r>
            <a:r>
              <a:rPr lang="ru-RU" dirty="0" smtClean="0"/>
              <a:t> </a:t>
            </a:r>
            <a:r>
              <a:rPr lang="ru-RU" dirty="0" err="1" smtClean="0"/>
              <a:t>дороиҳои</a:t>
            </a:r>
            <a:r>
              <a:rPr lang="ru-RU" dirty="0" smtClean="0"/>
              <a:t> </a:t>
            </a:r>
            <a:r>
              <a:rPr lang="ru-RU" dirty="0" err="1" smtClean="0"/>
              <a:t>маҳдуд</a:t>
            </a:r>
            <a:r>
              <a:rPr lang="ru-RU" dirty="0" smtClean="0"/>
              <a:t> ё </a:t>
            </a:r>
            <a:r>
              <a:rPr lang="ru-RU" dirty="0" err="1" smtClean="0"/>
              <a:t>ғайрикофӣ</a:t>
            </a:r>
            <a:r>
              <a:rPr lang="ru-RU" dirty="0" smtClean="0"/>
              <a:t> барои </a:t>
            </a:r>
            <a:r>
              <a:rPr lang="ru-RU" dirty="0" err="1" smtClean="0"/>
              <a:t>дарёфти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беҳтарин</a:t>
            </a:r>
            <a:r>
              <a:rPr lang="ru-RU" dirty="0" smtClean="0"/>
              <a:t> </a:t>
            </a:r>
            <a:r>
              <a:rPr lang="ru-RU" dirty="0" err="1" smtClean="0"/>
              <a:t>иборат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. Аз ин  </a:t>
            </a:r>
            <a:r>
              <a:rPr lang="ru-RU" dirty="0" err="1" smtClean="0"/>
              <a:t>ру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/>
              <a:t> </a:t>
            </a:r>
            <a:r>
              <a:rPr lang="ru-RU" dirty="0" err="1" smtClean="0"/>
              <a:t>назардошти</a:t>
            </a:r>
            <a:r>
              <a:rPr lang="ru-RU" dirty="0" smtClean="0"/>
              <a:t> </a:t>
            </a:r>
            <a:r>
              <a:rPr lang="ru-RU" dirty="0"/>
              <a:t>чунин </a:t>
            </a:r>
            <a:r>
              <a:rPr lang="ru-RU" dirty="0" err="1" smtClean="0"/>
              <a:t>ҳолат</a:t>
            </a:r>
            <a:r>
              <a:rPr lang="ru-RU" dirty="0" smtClean="0"/>
              <a:t>, </a:t>
            </a:r>
            <a:r>
              <a:rPr lang="ru-RU" dirty="0" err="1" smtClean="0"/>
              <a:t>мо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 smtClean="0"/>
              <a:t>роҳу</a:t>
            </a:r>
            <a:r>
              <a:rPr lang="ru-RU" dirty="0" smtClean="0"/>
              <a:t> </a:t>
            </a:r>
            <a:r>
              <a:rPr lang="ru-RU" dirty="0" err="1" smtClean="0"/>
              <a:t>равиши</a:t>
            </a:r>
            <a:r>
              <a:rPr lang="ru-RU" dirty="0" smtClean="0"/>
              <a:t>  </a:t>
            </a:r>
            <a:r>
              <a:rPr lang="ru-RU" dirty="0" err="1" smtClean="0"/>
              <a:t>идоракунии</a:t>
            </a:r>
            <a:r>
              <a:rPr lang="ru-RU" dirty="0" smtClean="0"/>
              <a:t> </a:t>
            </a:r>
            <a:r>
              <a:rPr lang="ru-RU" dirty="0" err="1" smtClean="0"/>
              <a:t>дороиҳоро</a:t>
            </a:r>
            <a:r>
              <a:rPr lang="ru-RU" dirty="0" smtClean="0"/>
              <a:t> </a:t>
            </a:r>
            <a:r>
              <a:rPr lang="ru-RU" dirty="0" err="1" smtClean="0"/>
              <a:t>иваз</a:t>
            </a:r>
            <a:r>
              <a:rPr lang="ru-RU" dirty="0" smtClean="0"/>
              <a:t> намоем, то </a:t>
            </a:r>
            <a:r>
              <a:rPr lang="ru-RU" dirty="0" err="1" smtClean="0"/>
              <a:t>ки</a:t>
            </a:r>
            <a:r>
              <a:rPr lang="ru-RU" dirty="0" smtClean="0"/>
              <a:t> 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кумаки</a:t>
            </a:r>
            <a:r>
              <a:rPr lang="ru-RU" dirty="0" smtClean="0"/>
              <a:t> пули </a:t>
            </a:r>
            <a:r>
              <a:rPr lang="ru-RU" dirty="0" err="1" smtClean="0"/>
              <a:t>мавҷуд</a:t>
            </a:r>
            <a:r>
              <a:rPr lang="ru-RU" dirty="0" smtClean="0"/>
              <a:t> </a:t>
            </a:r>
            <a:r>
              <a:rPr lang="ru-RU" dirty="0" err="1" smtClean="0"/>
              <a:t>буда</a:t>
            </a:r>
            <a:r>
              <a:rPr lang="ru-RU" dirty="0" smtClean="0"/>
              <a:t> барои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ба </a:t>
            </a:r>
            <a:r>
              <a:rPr lang="ru-RU" dirty="0" err="1" smtClean="0"/>
              <a:t>бе</a:t>
            </a:r>
            <a:r>
              <a:rPr lang="ru-RU" dirty="0" err="1"/>
              <a:t>ҳтарин</a:t>
            </a:r>
            <a:r>
              <a:rPr lang="ru-RU" dirty="0"/>
              <a:t>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бирасем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•</a:t>
            </a:r>
            <a:r>
              <a:rPr lang="tg-Cyrl-TJ" dirty="0"/>
              <a:t> </a:t>
            </a:r>
            <a:r>
              <a:rPr lang="tg-Cyrl-TJ" dirty="0" smtClean="0"/>
              <a:t>И</a:t>
            </a:r>
            <a:r>
              <a:rPr lang="ru-RU" dirty="0" smtClean="0"/>
              <a:t>н </a:t>
            </a:r>
            <a:r>
              <a:rPr lang="ru-RU" dirty="0" err="1" smtClean="0"/>
              <a:t>доираи</a:t>
            </a:r>
            <a:r>
              <a:rPr lang="ru-RU" dirty="0" smtClean="0"/>
              <a:t> </a:t>
            </a:r>
            <a:r>
              <a:rPr lang="ru-RU" dirty="0" err="1" smtClean="0"/>
              <a:t>ҳамчунин</a:t>
            </a:r>
            <a:r>
              <a:rPr lang="ru-RU" dirty="0" smtClean="0"/>
              <a:t> барои он </a:t>
            </a:r>
            <a:r>
              <a:rPr lang="ru-RU" dirty="0" err="1" smtClean="0"/>
              <a:t>мувофиқ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корбарони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бидуни</a:t>
            </a:r>
            <a:r>
              <a:rPr lang="ru-RU" dirty="0" smtClean="0"/>
              <a:t> </a:t>
            </a:r>
            <a:r>
              <a:rPr lang="ru-RU" dirty="0" err="1" smtClean="0"/>
              <a:t>истисно</a:t>
            </a:r>
            <a:r>
              <a:rPr lang="ru-RU" dirty="0" smtClean="0"/>
              <a:t> ба </a:t>
            </a:r>
            <a:r>
              <a:rPr lang="ru-RU" dirty="0" err="1" smtClean="0"/>
              <a:t>вазорати</a:t>
            </a:r>
            <a:r>
              <a:rPr lang="ru-RU" dirty="0" smtClean="0"/>
              <a:t> </a:t>
            </a:r>
            <a:r>
              <a:rPr lang="ru-RU" dirty="0" err="1" smtClean="0"/>
              <a:t>молия</a:t>
            </a:r>
            <a:r>
              <a:rPr lang="ru-RU" dirty="0" smtClean="0"/>
              <a:t> </a:t>
            </a:r>
            <a:r>
              <a:rPr lang="ru-RU" dirty="0" err="1" smtClean="0"/>
              <a:t>мегуянд</a:t>
            </a:r>
            <a:r>
              <a:rPr lang="ru-RU" dirty="0" smtClean="0"/>
              <a:t> «Ба </a:t>
            </a:r>
            <a:r>
              <a:rPr lang="ru-RU" dirty="0" err="1" smtClean="0"/>
              <a:t>мо</a:t>
            </a:r>
            <a:r>
              <a:rPr lang="ru-RU" dirty="0" smtClean="0"/>
              <a:t> ба </a:t>
            </a:r>
            <a:r>
              <a:rPr lang="ru-RU" dirty="0" err="1" smtClean="0"/>
              <a:t>қадрӣ</a:t>
            </a:r>
            <a:r>
              <a:rPr lang="ru-RU" dirty="0" smtClean="0"/>
              <a:t> </a:t>
            </a:r>
            <a:r>
              <a:rPr lang="ru-RU" dirty="0" err="1" smtClean="0"/>
              <a:t>кофӣ</a:t>
            </a:r>
            <a:r>
              <a:rPr lang="ru-RU" dirty="0" smtClean="0"/>
              <a:t> </a:t>
            </a:r>
            <a:r>
              <a:rPr lang="ru-RU" dirty="0" err="1" smtClean="0"/>
              <a:t>маблағ</a:t>
            </a:r>
            <a:r>
              <a:rPr lang="ru-RU" dirty="0" smtClean="0"/>
              <a:t> </a:t>
            </a:r>
            <a:r>
              <a:rPr lang="ru-RU" dirty="0" err="1" smtClean="0"/>
              <a:t>надодед</a:t>
            </a:r>
            <a:r>
              <a:rPr lang="ru-RU" dirty="0" smtClean="0"/>
              <a:t>», </a:t>
            </a:r>
            <a:r>
              <a:rPr lang="ru-RU" dirty="0" err="1" smtClean="0"/>
              <a:t>воқеият</a:t>
            </a:r>
            <a:r>
              <a:rPr lang="ru-RU" dirty="0" smtClean="0"/>
              <a:t> </a:t>
            </a:r>
            <a:r>
              <a:rPr lang="ru-RU" dirty="0" err="1" smtClean="0"/>
              <a:t>манзур</a:t>
            </a:r>
            <a:r>
              <a:rPr lang="ru-RU" dirty="0" smtClean="0"/>
              <a:t> </a:t>
            </a:r>
            <a:r>
              <a:rPr lang="ru-RU" dirty="0" err="1" smtClean="0"/>
              <a:t>гардад.ҷавоб</a:t>
            </a:r>
            <a:r>
              <a:rPr lang="ru-RU" dirty="0" smtClean="0"/>
              <a:t> ба ин </a:t>
            </a:r>
            <a:r>
              <a:rPr lang="ru-RU" dirty="0" err="1" smtClean="0"/>
              <a:t>савол</a:t>
            </a:r>
            <a:r>
              <a:rPr lang="ru-RU" dirty="0" smtClean="0"/>
              <a:t> чунин </a:t>
            </a:r>
            <a:r>
              <a:rPr lang="ru-RU" dirty="0" err="1" smtClean="0"/>
              <a:t>садо</a:t>
            </a:r>
            <a:r>
              <a:rPr lang="ru-RU" dirty="0" smtClean="0"/>
              <a:t> </a:t>
            </a:r>
            <a:r>
              <a:rPr lang="ru-RU" dirty="0" err="1" smtClean="0"/>
              <a:t>медиҳад</a:t>
            </a:r>
            <a:r>
              <a:rPr lang="ru-RU" dirty="0" smtClean="0"/>
              <a:t>: барои он </a:t>
            </a:r>
            <a:r>
              <a:rPr lang="ru-RU" dirty="0" err="1" smtClean="0"/>
              <a:t>ки</a:t>
            </a:r>
            <a:r>
              <a:rPr lang="ru-RU" dirty="0" smtClean="0"/>
              <a:t> пул ба </a:t>
            </a:r>
            <a:r>
              <a:rPr lang="ru-RU" dirty="0" err="1" smtClean="0"/>
              <a:t>қадрӣ</a:t>
            </a:r>
            <a:r>
              <a:rPr lang="ru-RU" dirty="0" smtClean="0"/>
              <a:t> </a:t>
            </a:r>
            <a:r>
              <a:rPr lang="ru-RU" dirty="0" err="1" smtClean="0"/>
              <a:t>кофӣ</a:t>
            </a:r>
            <a:r>
              <a:rPr lang="ru-RU" dirty="0" smtClean="0"/>
              <a:t> </a:t>
            </a:r>
            <a:r>
              <a:rPr lang="ru-RU" dirty="0" err="1" smtClean="0"/>
              <a:t>нест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Дар </a:t>
            </a:r>
            <a:r>
              <a:rPr lang="ru-RU" dirty="0" err="1" smtClean="0"/>
              <a:t>ҳоле</a:t>
            </a:r>
            <a:r>
              <a:rPr lang="ru-RU" dirty="0" smtClean="0"/>
              <a:t> </a:t>
            </a:r>
            <a:r>
              <a:rPr lang="ru-RU" dirty="0" err="1" smtClean="0"/>
              <a:t>ки</a:t>
            </a:r>
            <a:r>
              <a:rPr lang="ru-RU" dirty="0" smtClean="0"/>
              <a:t> дар </a:t>
            </a:r>
            <a:r>
              <a:rPr lang="ru-RU" dirty="0" err="1" smtClean="0"/>
              <a:t>кишварҳои</a:t>
            </a:r>
            <a:r>
              <a:rPr lang="ru-RU" dirty="0" smtClean="0"/>
              <a:t> </a:t>
            </a:r>
            <a:r>
              <a:rPr lang="ru-RU" dirty="0" err="1" smtClean="0"/>
              <a:t>узви</a:t>
            </a:r>
            <a:r>
              <a:rPr lang="ru-RU" dirty="0" smtClean="0"/>
              <a:t>  </a:t>
            </a:r>
            <a:r>
              <a:rPr lang="ru-RU" dirty="0"/>
              <a:t>ОЭСР </a:t>
            </a:r>
            <a:r>
              <a:rPr lang="ru-RU" dirty="0" smtClean="0"/>
              <a:t> </a:t>
            </a:r>
            <a:r>
              <a:rPr lang="ru-RU" dirty="0" err="1" smtClean="0"/>
              <a:t>фарқияти</a:t>
            </a:r>
            <a:r>
              <a:rPr lang="ru-RU" dirty="0" smtClean="0"/>
              <a:t> </a:t>
            </a:r>
            <a:r>
              <a:rPr lang="ru-RU" dirty="0" err="1" smtClean="0"/>
              <a:t>камтар</a:t>
            </a:r>
            <a:r>
              <a:rPr lang="ru-RU" dirty="0" smtClean="0"/>
              <a:t> </a:t>
            </a:r>
            <a:r>
              <a:rPr lang="ru-RU" dirty="0" err="1" smtClean="0"/>
              <a:t>вуҷуд</a:t>
            </a:r>
            <a:r>
              <a:rPr lang="ru-RU" dirty="0" smtClean="0"/>
              <a:t> </a:t>
            </a:r>
            <a:r>
              <a:rPr lang="ru-RU" dirty="0" err="1" smtClean="0"/>
              <a:t>дорад</a:t>
            </a:r>
            <a:r>
              <a:rPr lang="ru-RU" dirty="0" smtClean="0"/>
              <a:t>, вале </a:t>
            </a:r>
            <a:r>
              <a:rPr lang="ru-RU" dirty="0" err="1" smtClean="0"/>
              <a:t>баҳар</a:t>
            </a:r>
            <a:r>
              <a:rPr lang="ru-RU" dirty="0" smtClean="0"/>
              <a:t> </a:t>
            </a:r>
            <a:r>
              <a:rPr lang="ru-RU" dirty="0" err="1" smtClean="0"/>
              <a:t>ҳол</a:t>
            </a:r>
            <a:r>
              <a:rPr lang="ru-RU" dirty="0" smtClean="0"/>
              <a:t> он </a:t>
            </a:r>
            <a:r>
              <a:rPr lang="ru-RU" dirty="0" err="1" smtClean="0"/>
              <a:t>ҷо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 </a:t>
            </a:r>
            <a:r>
              <a:rPr lang="ru-RU" dirty="0" err="1" smtClean="0"/>
              <a:t>ҳаст</a:t>
            </a:r>
            <a:r>
              <a:rPr lang="ru-RU" dirty="0" smtClean="0"/>
              <a:t>. </a:t>
            </a:r>
            <a:r>
              <a:rPr lang="ru-RU" dirty="0" err="1" smtClean="0"/>
              <a:t>Ҳамеша</a:t>
            </a:r>
            <a:r>
              <a:rPr lang="ru-RU" dirty="0" smtClean="0"/>
              <a:t> пул барои </a:t>
            </a:r>
            <a:r>
              <a:rPr lang="ru-RU" dirty="0" err="1" smtClean="0"/>
              <a:t>пурра</a:t>
            </a:r>
            <a:r>
              <a:rPr lang="ru-RU" dirty="0" smtClean="0"/>
              <a:t> </a:t>
            </a:r>
            <a:r>
              <a:rPr lang="ru-RU" dirty="0" err="1" smtClean="0"/>
              <a:t>қонеъ</a:t>
            </a:r>
            <a:r>
              <a:rPr lang="ru-RU" dirty="0" smtClean="0"/>
              <a:t>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 err="1" smtClean="0"/>
              <a:t>талабот</a:t>
            </a:r>
            <a:r>
              <a:rPr lang="ru-RU" dirty="0" smtClean="0"/>
              <a:t> </a:t>
            </a:r>
            <a:r>
              <a:rPr lang="ru-RU" dirty="0" err="1" smtClean="0"/>
              <a:t>кам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 . </a:t>
            </a:r>
            <a:r>
              <a:rPr lang="ru-RU" dirty="0" err="1" smtClean="0"/>
              <a:t>Инро</a:t>
            </a:r>
            <a:r>
              <a:rPr lang="ru-RU" dirty="0" smtClean="0"/>
              <a:t> дар </a:t>
            </a:r>
            <a:r>
              <a:rPr lang="ru-RU" dirty="0" err="1" smtClean="0"/>
              <a:t>мисоли</a:t>
            </a:r>
            <a:r>
              <a:rPr lang="ru-RU" dirty="0" smtClean="0"/>
              <a:t> </a:t>
            </a:r>
            <a:r>
              <a:rPr lang="ru-RU" dirty="0" err="1" smtClean="0"/>
              <a:t>мунозираҳои</a:t>
            </a:r>
            <a:r>
              <a:rPr lang="ru-RU" dirty="0" smtClean="0"/>
              <a:t> </a:t>
            </a:r>
            <a:r>
              <a:rPr lang="ru-RU" dirty="0" err="1" smtClean="0"/>
              <a:t>доимӣ</a:t>
            </a:r>
            <a:r>
              <a:rPr lang="ru-RU" dirty="0" smtClean="0"/>
              <a:t> дар </a:t>
            </a:r>
            <a:r>
              <a:rPr lang="ru-RU" dirty="0" err="1" smtClean="0"/>
              <a:t>Амрико</a:t>
            </a:r>
            <a:r>
              <a:rPr lang="ru-RU" dirty="0" smtClean="0"/>
              <a:t> дар </a:t>
            </a:r>
            <a:r>
              <a:rPr lang="ru-RU" dirty="0" err="1" smtClean="0"/>
              <a:t>мавриди</a:t>
            </a:r>
            <a:r>
              <a:rPr lang="ru-RU" dirty="0" smtClean="0"/>
              <a:t> </a:t>
            </a:r>
            <a:r>
              <a:rPr lang="ru-RU" dirty="0" err="1" smtClean="0"/>
              <a:t>маблағгузории</a:t>
            </a:r>
            <a:r>
              <a:rPr lang="ru-RU" dirty="0" smtClean="0"/>
              <a:t> </a:t>
            </a:r>
            <a:r>
              <a:rPr lang="ru-RU" dirty="0" err="1" smtClean="0"/>
              <a:t>тандурустӣ</a:t>
            </a:r>
            <a:r>
              <a:rPr lang="ru-RU" dirty="0" smtClean="0"/>
              <a:t> </a:t>
            </a:r>
            <a:r>
              <a:rPr lang="ru-RU" dirty="0" err="1" smtClean="0"/>
              <a:t>мушоҳида</a:t>
            </a:r>
            <a:r>
              <a:rPr lang="ru-RU" dirty="0" smtClean="0"/>
              <a:t> кардан </a:t>
            </a:r>
            <a:r>
              <a:rPr lang="ru-RU" dirty="0" err="1" smtClean="0"/>
              <a:t>мумкин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ҳамчуни</a:t>
            </a:r>
            <a:r>
              <a:rPr lang="ru-RU" dirty="0" smtClean="0"/>
              <a:t> дар </a:t>
            </a:r>
            <a:r>
              <a:rPr lang="ru-RU" dirty="0" err="1" smtClean="0"/>
              <a:t>дигар</a:t>
            </a:r>
            <a:r>
              <a:rPr lang="ru-RU" dirty="0" smtClean="0"/>
              <a:t> </a:t>
            </a:r>
            <a:r>
              <a:rPr lang="ru-RU" dirty="0" err="1" smtClean="0"/>
              <a:t>кишварҳо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 </a:t>
            </a:r>
            <a:r>
              <a:rPr lang="ru-RU" dirty="0" err="1" smtClean="0"/>
              <a:t>пиршавии</a:t>
            </a:r>
            <a:r>
              <a:rPr lang="ru-RU" dirty="0" smtClean="0"/>
              <a:t> </a:t>
            </a:r>
            <a:r>
              <a:rPr lang="ru-RU" dirty="0" err="1" smtClean="0"/>
              <a:t>аҳолӣ</a:t>
            </a:r>
            <a:r>
              <a:rPr lang="ru-RU" dirty="0" smtClean="0"/>
              <a:t> </a:t>
            </a:r>
            <a:r>
              <a:rPr lang="ru-RU" dirty="0"/>
              <a:t>ба </a:t>
            </a:r>
            <a:r>
              <a:rPr lang="ru-RU" dirty="0" err="1" smtClean="0"/>
              <a:t>коҳиши</a:t>
            </a:r>
            <a:r>
              <a:rPr lang="ru-RU" dirty="0" smtClean="0"/>
              <a:t> </a:t>
            </a:r>
            <a:r>
              <a:rPr lang="ru-RU" dirty="0"/>
              <a:t>базаи </a:t>
            </a:r>
            <a:r>
              <a:rPr lang="ru-RU" dirty="0" err="1"/>
              <a:t>андоз</a:t>
            </a:r>
            <a:r>
              <a:rPr lang="ru-RU" dirty="0"/>
              <a:t> вале ба </a:t>
            </a:r>
            <a:r>
              <a:rPr lang="ru-RU" dirty="0" err="1"/>
              <a:t>афзоиши</a:t>
            </a:r>
            <a:r>
              <a:rPr lang="ru-RU" dirty="0"/>
              <a:t> </a:t>
            </a:r>
            <a:r>
              <a:rPr lang="ru-RU" dirty="0" err="1" smtClean="0"/>
              <a:t>одамони</a:t>
            </a:r>
            <a:r>
              <a:rPr lang="ru-RU" dirty="0" smtClean="0"/>
              <a:t> аз </a:t>
            </a:r>
            <a:r>
              <a:rPr lang="ru-RU" dirty="0" err="1" smtClean="0"/>
              <a:t>ҷиҳати</a:t>
            </a:r>
            <a:r>
              <a:rPr lang="ru-RU" dirty="0" smtClean="0"/>
              <a:t> </a:t>
            </a:r>
            <a:r>
              <a:rPr lang="ru-RU" dirty="0" err="1" smtClean="0"/>
              <a:t>иҷтимоӣ</a:t>
            </a:r>
            <a:r>
              <a:rPr lang="ru-RU" dirty="0" smtClean="0"/>
              <a:t>  ба </a:t>
            </a:r>
            <a:r>
              <a:rPr lang="ru-RU" dirty="0" err="1" smtClean="0"/>
              <a:t>кумакпулиҳо</a:t>
            </a:r>
            <a:r>
              <a:rPr lang="ru-RU" dirty="0" smtClean="0"/>
              <a:t> </a:t>
            </a:r>
            <a:r>
              <a:rPr lang="ru-RU" dirty="0" err="1" smtClean="0"/>
              <a:t>муҳтоҷ</a:t>
            </a:r>
            <a:r>
              <a:rPr lang="ru-RU" dirty="0" smtClean="0"/>
              <a:t> </a:t>
            </a:r>
            <a:r>
              <a:rPr lang="ru-RU" dirty="0" err="1" smtClean="0"/>
              <a:t>меоварад</a:t>
            </a:r>
            <a:r>
              <a:rPr lang="ru-RU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4479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 err="1" smtClean="0"/>
              <a:t>Роҳи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ҳал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/>
              <a:t>Ворид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намудани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ислоҳоти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раванди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омодасозии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тавассути</a:t>
            </a:r>
            <a:r>
              <a:rPr lang="ru-RU" altLang="x-none" dirty="0" smtClean="0"/>
              <a:t> :</a:t>
            </a:r>
            <a:endParaRPr lang="en-US" altLang="x-none" dirty="0"/>
          </a:p>
          <a:p>
            <a:endParaRPr lang="en-US" altLang="x-none" dirty="0"/>
          </a:p>
          <a:p>
            <a:pPr lvl="1"/>
            <a:r>
              <a:rPr lang="ru-RU" altLang="x-none" sz="2600" dirty="0" err="1" smtClean="0"/>
              <a:t>Муқаррар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намудани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буҷете,ки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мутобиқи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дороиҳо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ҷоиз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аст</a:t>
            </a:r>
            <a:r>
              <a:rPr lang="tg-Cyrl-TJ" altLang="x-none" sz="2600" dirty="0" smtClean="0"/>
              <a:t> </a:t>
            </a:r>
            <a:endParaRPr lang="en-US" altLang="x-none" sz="2600" dirty="0"/>
          </a:p>
          <a:p>
            <a:pPr lvl="1"/>
            <a:endParaRPr lang="en-US" altLang="x-none" sz="2600" dirty="0"/>
          </a:p>
          <a:p>
            <a:pPr lvl="1"/>
            <a:r>
              <a:rPr lang="ru-RU" altLang="x-none" sz="2600" dirty="0" smtClean="0"/>
              <a:t>Ҷудо </a:t>
            </a:r>
            <a:r>
              <a:rPr lang="ru-RU" altLang="x-none" sz="2600" dirty="0" err="1" smtClean="0"/>
              <a:t>намудани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манбаъҳои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маҳдуд</a:t>
            </a:r>
            <a:r>
              <a:rPr lang="ru-RU" altLang="x-none" sz="2600" dirty="0" smtClean="0"/>
              <a:t> барои </a:t>
            </a:r>
            <a:r>
              <a:rPr lang="ru-RU" altLang="x-none" sz="2600" dirty="0" err="1" smtClean="0"/>
              <a:t>авлавиятҳои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тадбирҳои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сиёсие</a:t>
            </a:r>
            <a:r>
              <a:rPr lang="ru-RU" altLang="x-none" sz="2600" dirty="0" smtClean="0"/>
              <a:t>, </a:t>
            </a:r>
            <a:r>
              <a:rPr lang="ru-RU" altLang="x-none" sz="2600" dirty="0" err="1" smtClean="0"/>
              <a:t>ки</a:t>
            </a:r>
            <a:r>
              <a:rPr lang="ru-RU" altLang="x-none" sz="2600" dirty="0" smtClean="0"/>
              <a:t> аз </a:t>
            </a:r>
            <a:r>
              <a:rPr lang="ru-RU" altLang="x-none" sz="2600" dirty="0" err="1" smtClean="0"/>
              <a:t>ҷиҳати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иқтисодӣ-иҷтимоӣ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бештар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муҳиманд</a:t>
            </a:r>
            <a:r>
              <a:rPr lang="ru-RU" altLang="x-none" sz="2600" dirty="0" smtClean="0"/>
              <a:t> </a:t>
            </a:r>
            <a:r>
              <a:rPr lang="tg-Cyrl-TJ" altLang="x-none" sz="2600" dirty="0" smtClean="0"/>
              <a:t> </a:t>
            </a:r>
            <a:endParaRPr lang="hr-BA" altLang="x-none" sz="2600" dirty="0"/>
          </a:p>
          <a:p>
            <a:pPr marL="457200" lvl="1" indent="0">
              <a:buNone/>
            </a:pPr>
            <a:endParaRPr lang="en-US" altLang="x-none" sz="2600" dirty="0"/>
          </a:p>
          <a:p>
            <a:pPr lvl="1"/>
            <a:r>
              <a:rPr lang="ru-RU" altLang="x-none" sz="2600" dirty="0" err="1" smtClean="0"/>
              <a:t>Тамаркуз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намудан</a:t>
            </a:r>
            <a:r>
              <a:rPr lang="ru-RU" altLang="x-none" sz="2600" dirty="0" smtClean="0"/>
              <a:t> ба НАТИҶАҲОИ </a:t>
            </a:r>
            <a:r>
              <a:rPr lang="ru-RU" altLang="x-none" sz="2600" dirty="0" err="1" smtClean="0"/>
              <a:t>фаъолияти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Ҳукумат</a:t>
            </a:r>
            <a:r>
              <a:rPr lang="tg-Cyrl-TJ" altLang="x-none" sz="2600" dirty="0" smtClean="0"/>
              <a:t> </a:t>
            </a:r>
            <a:endParaRPr lang="en-US" altLang="x-none" sz="2600" dirty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78957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Буҷетсозии</a:t>
            </a:r>
            <a:r>
              <a:rPr lang="ru-RU" dirty="0" smtClean="0"/>
              <a:t> ба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нигаронидашуда</a:t>
            </a:r>
            <a:r>
              <a:rPr lang="ru-RU" dirty="0" smtClean="0"/>
              <a:t> </a:t>
            </a:r>
            <a:r>
              <a:rPr lang="ru-RU" dirty="0" smtClean="0"/>
              <a:t>чист</a:t>
            </a:r>
            <a:r>
              <a:rPr lang="tg-Cyrl-TJ" dirty="0" smtClean="0"/>
              <a:t> </a:t>
            </a:r>
            <a:r>
              <a:rPr lang="hr-BA" dirty="0" smtClean="0"/>
              <a:t>?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554" y="1617785"/>
            <a:ext cx="10615246" cy="45591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altLang="x-none" dirty="0" err="1" smtClean="0"/>
              <a:t>Низоми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буҷетие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en-US" altLang="x-none" dirty="0" smtClean="0"/>
              <a:t>:</a:t>
            </a:r>
            <a:endParaRPr lang="en-US" altLang="x-none" dirty="0"/>
          </a:p>
          <a:p>
            <a:r>
              <a:rPr lang="ru-RU" altLang="x-none" dirty="0" smtClean="0"/>
              <a:t>Сарсашмаҳои </a:t>
            </a:r>
            <a:r>
              <a:rPr lang="ru-RU" altLang="x-none" dirty="0" err="1" smtClean="0"/>
              <a:t>буҷетиро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тадбирҳои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сиёсие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мепайвандад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ҳукумат</a:t>
            </a:r>
            <a:r>
              <a:rPr lang="ru-RU" altLang="x-none" dirty="0" smtClean="0"/>
              <a:t> ба он </a:t>
            </a:r>
            <a:r>
              <a:rPr lang="ru-RU" altLang="x-none" dirty="0" err="1" smtClean="0"/>
              <a:t>ноил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шуданист</a:t>
            </a:r>
            <a:r>
              <a:rPr lang="ru-RU" altLang="x-none" dirty="0" smtClean="0"/>
              <a:t>  </a:t>
            </a:r>
            <a:endParaRPr lang="en-US" altLang="x-none" dirty="0"/>
          </a:p>
          <a:p>
            <a:r>
              <a:rPr lang="ru-RU" altLang="x-none" dirty="0" err="1"/>
              <a:t>Д</a:t>
            </a:r>
            <a:r>
              <a:rPr lang="ru-RU" altLang="x-none" dirty="0" err="1" smtClean="0"/>
              <a:t>архост</a:t>
            </a:r>
            <a:r>
              <a:rPr lang="ru-RU" altLang="x-none" dirty="0" smtClean="0"/>
              <a:t> барои </a:t>
            </a:r>
            <a:r>
              <a:rPr lang="ru-RU" altLang="x-none" dirty="0" err="1" smtClean="0"/>
              <a:t>маблағҳоро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мутобиқ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авлавиятҳо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омода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мекунад</a:t>
            </a:r>
            <a:endParaRPr lang="en-US" altLang="x-none" dirty="0"/>
          </a:p>
          <a:p>
            <a:r>
              <a:rPr lang="ru-RU" altLang="x-none" dirty="0" smtClean="0"/>
              <a:t>Барои </a:t>
            </a:r>
            <a:r>
              <a:rPr lang="ru-RU" altLang="x-none" dirty="0" err="1" smtClean="0"/>
              <a:t>интихоб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миёни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дархостҳои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рақобаткунанда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мусоидат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менамояд</a:t>
            </a:r>
            <a:endParaRPr lang="en-US" altLang="x-none" dirty="0"/>
          </a:p>
          <a:p>
            <a:r>
              <a:rPr lang="ru-RU" altLang="x-none" dirty="0" err="1" smtClean="0"/>
              <a:t>Маблағҳои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буҷетиро</a:t>
            </a:r>
            <a:r>
              <a:rPr lang="ru-RU" altLang="x-none" dirty="0" smtClean="0"/>
              <a:t> барои </a:t>
            </a:r>
            <a:r>
              <a:rPr lang="ru-RU" altLang="x-none" dirty="0" err="1" smtClean="0"/>
              <a:t>ноил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шудан</a:t>
            </a:r>
            <a:r>
              <a:rPr lang="ru-RU" altLang="x-none" dirty="0" smtClean="0"/>
              <a:t> ба НАТИҶАҲО </a:t>
            </a:r>
            <a:r>
              <a:rPr lang="ru-RU" altLang="x-none" dirty="0" err="1" smtClean="0"/>
              <a:t>тақсим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мекунад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pPr>
              <a:buNone/>
            </a:pPr>
            <a:r>
              <a:rPr lang="ru-RU" altLang="x-none" dirty="0" smtClean="0"/>
              <a:t>Барои он </a:t>
            </a:r>
            <a:r>
              <a:rPr lang="ru-RU" altLang="x-none" dirty="0" err="1" smtClean="0"/>
              <a:t>ки</a:t>
            </a:r>
            <a:r>
              <a:rPr lang="en-US" altLang="x-none" dirty="0" smtClean="0"/>
              <a:t>:</a:t>
            </a:r>
            <a:endParaRPr lang="en-US" altLang="x-none" dirty="0"/>
          </a:p>
          <a:p>
            <a:r>
              <a:rPr lang="ru-RU" altLang="x-none" dirty="0" err="1" smtClean="0"/>
              <a:t>Шаффофияти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тасмимҳоро</a:t>
            </a:r>
            <a:r>
              <a:rPr lang="ru-RU" altLang="x-none" dirty="0" smtClean="0"/>
              <a:t> дар </a:t>
            </a:r>
            <a:r>
              <a:rPr lang="ru-RU" altLang="x-none" dirty="0" err="1" smtClean="0"/>
              <a:t>мавриди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ru-RU" altLang="x-none" dirty="0" smtClean="0"/>
              <a:t> баланд </a:t>
            </a:r>
            <a:r>
              <a:rPr lang="ru-RU" altLang="x-none" dirty="0" err="1" smtClean="0"/>
              <a:t>бардорад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endParaRPr lang="en-US" altLang="x-none" dirty="0"/>
          </a:p>
          <a:p>
            <a:r>
              <a:rPr lang="ru-RU" altLang="x-none" dirty="0" err="1" smtClean="0"/>
              <a:t>Ҳисоботдеҳиро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оид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қарорҳое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беҳтар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намояд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нисбат</a:t>
            </a:r>
            <a:r>
              <a:rPr lang="ru-RU" altLang="x-none" dirty="0" smtClean="0"/>
              <a:t> ба ҷудо </a:t>
            </a:r>
            <a:r>
              <a:rPr lang="ru-RU" altLang="x-none" dirty="0" err="1" smtClean="0"/>
              <a:t>намудани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маблағҳо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истифодаи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сарчашмаҳо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хидматрасаниҳо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дастомада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гирифта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мешаванд</a:t>
            </a:r>
            <a:r>
              <a:rPr lang="tg-Cyrl-TJ" altLang="x-none" dirty="0" smtClean="0"/>
              <a:t> </a:t>
            </a:r>
            <a:endParaRPr lang="en-US" altLang="x-none" dirty="0" smtClean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78436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2413"/>
          </a:xfrm>
        </p:spPr>
        <p:txBody>
          <a:bodyPr/>
          <a:lstStyle/>
          <a:p>
            <a:r>
              <a:rPr lang="ru-RU" dirty="0" err="1" smtClean="0"/>
              <a:t>Калиди</a:t>
            </a:r>
            <a:r>
              <a:rPr lang="ru-RU" dirty="0" smtClean="0"/>
              <a:t> </a:t>
            </a:r>
            <a:r>
              <a:rPr lang="ru-RU" dirty="0" err="1" smtClean="0"/>
              <a:t>тавфиқ</a:t>
            </a:r>
            <a:r>
              <a:rPr lang="en-US" dirty="0" smtClean="0"/>
              <a:t>: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632" y="1579419"/>
            <a:ext cx="11174681" cy="31312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tg-Cyrl-TJ" dirty="0" smtClean="0"/>
              <a:t>ҳаракат аз боло ба поён</a:t>
            </a:r>
            <a:r>
              <a:rPr lang="hr-BA" dirty="0" smtClean="0"/>
              <a:t>”: </a:t>
            </a:r>
            <a:r>
              <a:rPr lang="tg-Cyrl-TJ" dirty="0" smtClean="0"/>
              <a:t>Аз натиҷаҳои ниҳоӣ ба хароҷоти аввалия </a:t>
            </a: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sp>
        <p:nvSpPr>
          <p:cNvPr id="7" name="Arrow: Right 6"/>
          <p:cNvSpPr/>
          <p:nvPr/>
        </p:nvSpPr>
        <p:spPr>
          <a:xfrm>
            <a:off x="5500769" y="316369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sp>
        <p:nvSpPr>
          <p:cNvPr id="8" name="Oval 7"/>
          <p:cNvSpPr/>
          <p:nvPr/>
        </p:nvSpPr>
        <p:spPr>
          <a:xfrm>
            <a:off x="3411940" y="2881754"/>
            <a:ext cx="2088829" cy="910679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Натиҷаи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миёна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hr-BA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38336" y="2369128"/>
            <a:ext cx="2306191" cy="1845190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Натиҷаи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ниҳоӣ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hr-BA" sz="2400" b="1" dirty="0">
              <a:solidFill>
                <a:schemeClr val="tx1"/>
              </a:solidFill>
            </a:endParaRPr>
          </a:p>
        </p:txBody>
      </p:sp>
      <p:sp>
        <p:nvSpPr>
          <p:cNvPr id="10" name="Arrow: Right 9"/>
          <p:cNvSpPr/>
          <p:nvPr/>
        </p:nvSpPr>
        <p:spPr>
          <a:xfrm>
            <a:off x="2552677" y="316823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sp>
        <p:nvSpPr>
          <p:cNvPr id="11" name="Oval 10"/>
          <p:cNvSpPr/>
          <p:nvPr/>
        </p:nvSpPr>
        <p:spPr>
          <a:xfrm>
            <a:off x="6580521" y="2933744"/>
            <a:ext cx="1790700" cy="910679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Фаъолият</a:t>
            </a:r>
            <a:r>
              <a:rPr lang="ru-RU" b="1" dirty="0" smtClean="0">
                <a:solidFill>
                  <a:schemeClr val="tx1"/>
                </a:solidFill>
              </a:rPr>
              <a:t>  </a:t>
            </a:r>
            <a:endParaRPr lang="hr-BA" b="1" dirty="0">
              <a:solidFill>
                <a:schemeClr val="tx1"/>
              </a:solidFill>
            </a:endParaRPr>
          </a:p>
        </p:txBody>
      </p:sp>
      <p:sp>
        <p:nvSpPr>
          <p:cNvPr id="12" name="Arrow: Right 11"/>
          <p:cNvSpPr/>
          <p:nvPr/>
        </p:nvSpPr>
        <p:spPr>
          <a:xfrm>
            <a:off x="8472565" y="316369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sp>
        <p:nvSpPr>
          <p:cNvPr id="13" name="Oval 12"/>
          <p:cNvSpPr/>
          <p:nvPr/>
        </p:nvSpPr>
        <p:spPr>
          <a:xfrm>
            <a:off x="9540465" y="2950674"/>
            <a:ext cx="1790700" cy="910679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Хароҷоти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аввалия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ru-RU" b="1" dirty="0" err="1" smtClean="0">
                <a:solidFill>
                  <a:schemeClr val="tx1"/>
                </a:solidFill>
              </a:rPr>
              <a:t>манбаъҳо</a:t>
            </a:r>
            <a:r>
              <a:rPr lang="ru-RU" b="1" dirty="0" smtClean="0">
                <a:solidFill>
                  <a:schemeClr val="tx1"/>
                </a:solidFill>
              </a:rPr>
              <a:t>) )</a:t>
            </a:r>
            <a:endParaRPr lang="hr-BA" b="1" dirty="0">
              <a:solidFill>
                <a:schemeClr val="tx1"/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1294389" y="4279943"/>
            <a:ext cx="12885" cy="48541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BA"/>
          </a:p>
        </p:txBody>
      </p:sp>
      <p:sp>
        <p:nvSpPr>
          <p:cNvPr id="15" name="Rectangle 14"/>
          <p:cNvSpPr/>
          <p:nvPr/>
        </p:nvSpPr>
        <p:spPr>
          <a:xfrm>
            <a:off x="138336" y="4826958"/>
            <a:ext cx="2849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1600" dirty="0" err="1" smtClean="0"/>
              <a:t>Таъсир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ва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афзалиятҳои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тарҳрезишуда</a:t>
            </a:r>
            <a:r>
              <a:rPr lang="ru-RU" altLang="x-none" sz="1600" dirty="0" smtClean="0"/>
              <a:t> барои </a:t>
            </a:r>
            <a:r>
              <a:rPr lang="ru-RU" altLang="x-none" sz="1600" dirty="0" err="1" smtClean="0"/>
              <a:t>гуруҳҳои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мизоҷон</a:t>
            </a:r>
            <a:r>
              <a:rPr lang="ru-RU" altLang="x-none" sz="1600" dirty="0" smtClean="0"/>
              <a:t> </a:t>
            </a:r>
            <a:r>
              <a:rPr lang="hr-BA" altLang="x-none" sz="1600" dirty="0" smtClean="0"/>
              <a:t> (</a:t>
            </a:r>
            <a:r>
              <a:rPr lang="tg-Cyrl-TJ" altLang="x-none" sz="1600" dirty="0" smtClean="0"/>
              <a:t>натиҷаи пешгуйишаванд-нуқтаи оғоз барои ҷараёни таҳлил) </a:t>
            </a:r>
            <a:r>
              <a:rPr lang="hr-BA" altLang="x-none" sz="1600" dirty="0" smtClean="0"/>
              <a:t>)</a:t>
            </a:r>
            <a:endParaRPr lang="en-US" altLang="x-none" sz="1600" dirty="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4375136" y="4214318"/>
            <a:ext cx="12885" cy="618287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BA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10418379" y="4213505"/>
            <a:ext cx="12885" cy="618287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BA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7442998" y="4213506"/>
            <a:ext cx="12885" cy="618287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BA"/>
          </a:p>
        </p:txBody>
      </p:sp>
      <p:sp>
        <p:nvSpPr>
          <p:cNvPr id="19" name="Rectangle 18"/>
          <p:cNvSpPr/>
          <p:nvPr/>
        </p:nvSpPr>
        <p:spPr>
          <a:xfrm>
            <a:off x="3133993" y="4946336"/>
            <a:ext cx="2849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dirty="0" err="1" smtClean="0"/>
              <a:t>Шумораи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хидамрасониҳо</a:t>
            </a:r>
            <a:r>
              <a:rPr lang="ru-RU" altLang="x-none" dirty="0" smtClean="0"/>
              <a:t> ё </a:t>
            </a:r>
            <a:r>
              <a:rPr lang="ru-RU" altLang="x-none" dirty="0" err="1" smtClean="0"/>
              <a:t>маводи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истеҳсолшуда</a:t>
            </a:r>
            <a:r>
              <a:rPr lang="ru-RU" altLang="x-none" dirty="0" smtClean="0"/>
              <a:t> </a:t>
            </a:r>
            <a:endParaRPr lang="en-US" altLang="x-none" dirty="0"/>
          </a:p>
        </p:txBody>
      </p:sp>
      <p:sp>
        <p:nvSpPr>
          <p:cNvPr id="20" name="Rectangle 19"/>
          <p:cNvSpPr/>
          <p:nvPr/>
        </p:nvSpPr>
        <p:spPr>
          <a:xfrm>
            <a:off x="5989973" y="4946336"/>
            <a:ext cx="2619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dirty="0" err="1" smtClean="0"/>
              <a:t>Ҳукумат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манбаъҳои</a:t>
            </a:r>
            <a:r>
              <a:rPr lang="ru-RU" altLang="x-none" dirty="0" smtClean="0"/>
              <a:t> худ </a:t>
            </a:r>
            <a:r>
              <a:rPr lang="ru-RU" altLang="x-none" dirty="0" err="1" smtClean="0"/>
              <a:t>чи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корро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анҷом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медиҳад</a:t>
            </a:r>
            <a:r>
              <a:rPr lang="ru-RU" altLang="x-none" dirty="0" smtClean="0"/>
              <a:t> </a:t>
            </a:r>
            <a:endParaRPr lang="en-US" altLang="x-none" dirty="0"/>
          </a:p>
        </p:txBody>
      </p:sp>
      <p:sp>
        <p:nvSpPr>
          <p:cNvPr id="21" name="Rectangle 20"/>
          <p:cNvSpPr/>
          <p:nvPr/>
        </p:nvSpPr>
        <p:spPr>
          <a:xfrm>
            <a:off x="9093148" y="5015592"/>
            <a:ext cx="2849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1600" dirty="0" err="1"/>
              <a:t>Т</a:t>
            </a:r>
            <a:r>
              <a:rPr lang="ru-RU" altLang="x-none" sz="1600" dirty="0" err="1" smtClean="0"/>
              <a:t>амоми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дороиҳои</a:t>
            </a:r>
            <a:r>
              <a:rPr lang="ru-RU" altLang="x-none" sz="1600" dirty="0" smtClean="0"/>
              <a:t>(</a:t>
            </a:r>
            <a:r>
              <a:rPr lang="ru-RU" altLang="x-none" sz="1600" dirty="0" err="1" smtClean="0"/>
              <a:t>Инсонӣ</a:t>
            </a:r>
            <a:r>
              <a:rPr lang="ru-RU" altLang="x-none" sz="1600" dirty="0" smtClean="0"/>
              <a:t>, </a:t>
            </a:r>
            <a:r>
              <a:rPr lang="ru-RU" altLang="x-none" sz="1600" dirty="0" err="1" smtClean="0"/>
              <a:t>молиявӣ</a:t>
            </a:r>
            <a:r>
              <a:rPr lang="ru-RU" altLang="x-none" sz="1600" dirty="0" smtClean="0"/>
              <a:t>) </a:t>
            </a:r>
            <a:r>
              <a:rPr lang="ru-RU" altLang="x-none" sz="1600" dirty="0" err="1" smtClean="0"/>
              <a:t>зарурӣ</a:t>
            </a:r>
            <a:r>
              <a:rPr lang="ru-RU" altLang="x-none" sz="1600" dirty="0" smtClean="0"/>
              <a:t> барои </a:t>
            </a:r>
            <a:r>
              <a:rPr lang="ru-RU" altLang="x-none" sz="1600" dirty="0" err="1" smtClean="0"/>
              <a:t>хидматрасониҳо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бо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мақсади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ноил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шудан</a:t>
            </a:r>
            <a:r>
              <a:rPr lang="ru-RU" altLang="x-none" sz="1600" dirty="0" smtClean="0"/>
              <a:t> ба </a:t>
            </a:r>
            <a:r>
              <a:rPr lang="ru-RU" altLang="x-none" sz="1600" dirty="0" err="1" smtClean="0"/>
              <a:t>натиҷаи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ниҳоии</a:t>
            </a:r>
            <a:r>
              <a:rPr lang="ru-RU" altLang="x-none" sz="1600" dirty="0" smtClean="0"/>
              <a:t> </a:t>
            </a:r>
            <a:r>
              <a:rPr lang="ru-RU" altLang="x-none" sz="1600" dirty="0" err="1" smtClean="0"/>
              <a:t>тарҳрезишуда</a:t>
            </a:r>
            <a:r>
              <a:rPr lang="tg-Cyrl-TJ" altLang="x-none" sz="1600" dirty="0" smtClean="0"/>
              <a:t>  </a:t>
            </a:r>
            <a:endParaRPr lang="en-US" altLang="x-none" sz="1600" dirty="0"/>
          </a:p>
        </p:txBody>
      </p:sp>
    </p:spTree>
    <p:extLst>
      <p:ext uri="{BB962C8B-B14F-4D97-AF65-F5344CB8AC3E}">
        <p14:creationId xmlns:p14="http://schemas.microsoft.com/office/powerpoint/2010/main" val="17855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Қайдҳои</a:t>
            </a:r>
            <a:r>
              <a:rPr lang="ru-RU" dirty="0" smtClean="0"/>
              <a:t> </a:t>
            </a:r>
            <a:r>
              <a:rPr lang="ru-RU" dirty="0" err="1" smtClean="0"/>
              <a:t>маърузачӣ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5845"/>
            <a:ext cx="10515600" cy="4621118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Одатан</a:t>
            </a:r>
            <a:r>
              <a:rPr lang="ru-RU" dirty="0" smtClean="0"/>
              <a:t> </a:t>
            </a:r>
            <a:r>
              <a:rPr lang="ru-RU" dirty="0" err="1" smtClean="0"/>
              <a:t>буҷетҳо</a:t>
            </a:r>
            <a:r>
              <a:rPr lang="ru-RU" dirty="0" smtClean="0"/>
              <a:t> тавре </a:t>
            </a:r>
            <a:r>
              <a:rPr lang="ru-RU" dirty="0" err="1" smtClean="0"/>
              <a:t>сохта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бидуни</a:t>
            </a:r>
            <a:r>
              <a:rPr lang="ru-RU" dirty="0" smtClean="0"/>
              <a:t> </a:t>
            </a:r>
            <a:r>
              <a:rPr lang="ru-RU" dirty="0" err="1" smtClean="0"/>
              <a:t>таваҷҷуҳ</a:t>
            </a:r>
            <a:r>
              <a:rPr lang="ru-RU" dirty="0" smtClean="0"/>
              <a:t> ба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ниҳоӣ</a:t>
            </a:r>
            <a:r>
              <a:rPr lang="ru-RU" dirty="0" smtClean="0"/>
              <a:t>, ба </a:t>
            </a:r>
            <a:r>
              <a:rPr lang="ru-RU" dirty="0" err="1" smtClean="0"/>
              <a:t>хароҷот</a:t>
            </a:r>
            <a:r>
              <a:rPr lang="ru-RU" dirty="0" smtClean="0"/>
              <a:t>, </a:t>
            </a:r>
            <a:r>
              <a:rPr lang="ru-RU" dirty="0" err="1" smtClean="0"/>
              <a:t>яъне</a:t>
            </a:r>
            <a:r>
              <a:rPr lang="ru-RU" dirty="0" smtClean="0"/>
              <a:t> </a:t>
            </a:r>
            <a:r>
              <a:rPr lang="ru-RU" dirty="0"/>
              <a:t>ба </a:t>
            </a:r>
            <a:r>
              <a:rPr lang="ru-RU" dirty="0" err="1" smtClean="0"/>
              <a:t>дороиҳое,ки</a:t>
            </a:r>
            <a:r>
              <a:rPr lang="ru-RU" dirty="0" smtClean="0"/>
              <a:t> </a:t>
            </a:r>
            <a:r>
              <a:rPr lang="ru-RU" dirty="0" err="1"/>
              <a:t>бояд</a:t>
            </a:r>
            <a:r>
              <a:rPr lang="ru-RU" dirty="0"/>
              <a:t> ҷудо </a:t>
            </a:r>
            <a:r>
              <a:rPr lang="ru-RU" dirty="0" err="1" smtClean="0"/>
              <a:t>шаванд,тамаркуз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tg-Cyrl-TJ" dirty="0" smtClean="0"/>
              <a:t> </a:t>
            </a:r>
            <a:endParaRPr lang="en-US" dirty="0" smtClean="0"/>
          </a:p>
          <a:p>
            <a:r>
              <a:rPr lang="ru-RU" dirty="0" err="1" smtClean="0"/>
              <a:t>Идоракунӣ</a:t>
            </a:r>
            <a:r>
              <a:rPr lang="ru-RU" dirty="0" smtClean="0"/>
              <a:t> ё </a:t>
            </a:r>
            <a:r>
              <a:rPr lang="ru-RU" dirty="0" err="1" smtClean="0"/>
              <a:t>буҷетсозие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дарёфти</a:t>
            </a:r>
            <a:r>
              <a:rPr lang="ru-RU" dirty="0" smtClean="0"/>
              <a:t>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нигаронида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, ба таври </a:t>
            </a:r>
            <a:r>
              <a:rPr lang="ru-RU" dirty="0" err="1" smtClean="0"/>
              <a:t>яклухт</a:t>
            </a:r>
            <a:r>
              <a:rPr lang="ru-RU" dirty="0" smtClean="0"/>
              <a:t> ба </a:t>
            </a:r>
            <a:r>
              <a:rPr lang="ru-RU" dirty="0" err="1" smtClean="0"/>
              <a:t>тамоми</a:t>
            </a:r>
            <a:r>
              <a:rPr lang="ru-RU" dirty="0" smtClean="0"/>
              <a:t>  </a:t>
            </a:r>
            <a:r>
              <a:rPr lang="ru-RU" dirty="0" err="1" smtClean="0"/>
              <a:t>занҷира</a:t>
            </a:r>
            <a:r>
              <a:rPr lang="ru-RU" dirty="0" smtClean="0"/>
              <a:t> </a:t>
            </a:r>
            <a:r>
              <a:rPr lang="ru-RU" dirty="0" err="1" smtClean="0"/>
              <a:t>таваҷҷуҳ</a:t>
            </a:r>
            <a:r>
              <a:rPr lang="ru-RU" dirty="0" smtClean="0"/>
              <a:t> </a:t>
            </a:r>
            <a:r>
              <a:rPr lang="ru-RU" dirty="0" err="1" smtClean="0"/>
              <a:t>намуданро</a:t>
            </a:r>
            <a:r>
              <a:rPr lang="ru-RU" dirty="0" smtClean="0"/>
              <a:t> </a:t>
            </a:r>
            <a:r>
              <a:rPr lang="ru-RU" dirty="0" err="1" smtClean="0"/>
              <a:t>тақозо</a:t>
            </a:r>
            <a:r>
              <a:rPr lang="ru-RU" dirty="0" smtClean="0"/>
              <a:t> </a:t>
            </a:r>
            <a:r>
              <a:rPr lang="ru-RU" dirty="0" err="1" smtClean="0"/>
              <a:t>дорад</a:t>
            </a:r>
            <a:r>
              <a:rPr lang="ru-RU" dirty="0" smtClean="0"/>
              <a:t>. Ин </a:t>
            </a:r>
            <a:r>
              <a:rPr lang="ru-RU" dirty="0" err="1" smtClean="0"/>
              <a:t>занҷира</a:t>
            </a:r>
            <a:r>
              <a:rPr lang="ru-RU" dirty="0" smtClean="0"/>
              <a:t> аз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ниҳоие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ба он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баъдан</a:t>
            </a:r>
            <a:r>
              <a:rPr lang="ru-RU" dirty="0" smtClean="0"/>
              <a:t> </a:t>
            </a:r>
            <a:r>
              <a:rPr lang="ru-RU" dirty="0" err="1" smtClean="0"/>
              <a:t>тадбирҳоро</a:t>
            </a:r>
            <a:r>
              <a:rPr lang="ru-RU" dirty="0" smtClean="0"/>
              <a:t> барои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миёнае</a:t>
            </a:r>
            <a:r>
              <a:rPr lang="ru-RU" dirty="0" smtClean="0"/>
              <a:t> </a:t>
            </a:r>
            <a:r>
              <a:rPr lang="ru-RU" dirty="0" err="1" smtClean="0"/>
              <a:t>маълум</a:t>
            </a:r>
            <a:r>
              <a:rPr lang="ru-RU" dirty="0" smtClean="0"/>
              <a:t> </a:t>
            </a:r>
            <a:r>
              <a:rPr lang="ru-RU" dirty="0" err="1" smtClean="0"/>
              <a:t>кард,ки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 smtClean="0"/>
              <a:t>ҳангоми</a:t>
            </a:r>
            <a:r>
              <a:rPr lang="ru-RU" dirty="0" smtClean="0"/>
              <a:t> </a:t>
            </a:r>
            <a:r>
              <a:rPr lang="ru-RU" dirty="0" err="1" smtClean="0"/>
              <a:t>назорати</a:t>
            </a:r>
            <a:r>
              <a:rPr lang="ru-RU" dirty="0" smtClean="0"/>
              <a:t> </a:t>
            </a:r>
            <a:r>
              <a:rPr lang="ru-RU" dirty="0" err="1" smtClean="0"/>
              <a:t>рушди</a:t>
            </a:r>
            <a:r>
              <a:rPr lang="ru-RU" dirty="0" smtClean="0"/>
              <a:t> </a:t>
            </a:r>
            <a:r>
              <a:rPr lang="ru-RU" dirty="0" err="1" smtClean="0"/>
              <a:t>дастовардҳои</a:t>
            </a:r>
            <a:r>
              <a:rPr lang="ru-RU" dirty="0" smtClean="0"/>
              <a:t> </a:t>
            </a:r>
            <a:r>
              <a:rPr lang="ru-RU" dirty="0" err="1" smtClean="0"/>
              <a:t>матлуб</a:t>
            </a:r>
            <a:r>
              <a:rPr lang="ru-RU" dirty="0" smtClean="0"/>
              <a:t> </a:t>
            </a:r>
            <a:r>
              <a:rPr lang="ru-RU" dirty="0" err="1" smtClean="0"/>
              <a:t>истифода</a:t>
            </a:r>
            <a:r>
              <a:rPr lang="ru-RU" dirty="0" smtClean="0"/>
              <a:t> </a:t>
            </a:r>
            <a:r>
              <a:rPr lang="ru-RU" dirty="0" err="1" smtClean="0"/>
              <a:t>шаванд</a:t>
            </a:r>
            <a:r>
              <a:rPr lang="ru-RU" dirty="0" smtClean="0"/>
              <a:t>, </a:t>
            </a:r>
            <a:r>
              <a:rPr lang="ru-RU" dirty="0" err="1" smtClean="0"/>
              <a:t>шуруъ</a:t>
            </a:r>
            <a:r>
              <a:rPr lang="ru-RU" dirty="0" smtClean="0"/>
              <a:t> </a:t>
            </a:r>
            <a:r>
              <a:rPr lang="ru-RU" dirty="0" err="1" smtClean="0"/>
              <a:t>мешавад</a:t>
            </a:r>
            <a:r>
              <a:rPr lang="ru-RU" dirty="0" smtClean="0"/>
              <a:t>. </a:t>
            </a:r>
            <a:r>
              <a:rPr lang="ru-RU" dirty="0" err="1"/>
              <a:t>Б</a:t>
            </a:r>
            <a:r>
              <a:rPr lang="ru-RU" dirty="0" err="1" smtClean="0"/>
              <a:t>аъдан</a:t>
            </a:r>
            <a:r>
              <a:rPr lang="ru-RU" dirty="0" smtClean="0"/>
              <a:t> </a:t>
            </a:r>
            <a:r>
              <a:rPr lang="ru-RU" dirty="0" err="1" smtClean="0"/>
              <a:t>занҷира</a:t>
            </a:r>
            <a:r>
              <a:rPr lang="ru-RU" dirty="0" smtClean="0"/>
              <a:t> </a:t>
            </a:r>
            <a:r>
              <a:rPr lang="ru-RU" dirty="0" err="1" smtClean="0"/>
              <a:t>чорабиниҳои</a:t>
            </a:r>
            <a:r>
              <a:rPr lang="ru-RU" dirty="0" smtClean="0"/>
              <a:t> </a:t>
            </a:r>
            <a:r>
              <a:rPr lang="ru-RU" dirty="0" err="1" smtClean="0"/>
              <a:t>калидиеро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 барои </a:t>
            </a:r>
            <a:r>
              <a:rPr lang="ru-RU" dirty="0" err="1" smtClean="0"/>
              <a:t>расидан</a:t>
            </a:r>
            <a:r>
              <a:rPr lang="ru-RU" dirty="0" smtClean="0"/>
              <a:t> ба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миёна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муваффақият</a:t>
            </a:r>
            <a:r>
              <a:rPr lang="ru-RU" dirty="0" smtClean="0"/>
              <a:t> </a:t>
            </a:r>
            <a:r>
              <a:rPr lang="ru-RU" dirty="0" err="1" smtClean="0"/>
              <a:t>анҷом</a:t>
            </a:r>
            <a:r>
              <a:rPr lang="ru-RU" dirty="0" smtClean="0"/>
              <a:t> </a:t>
            </a:r>
            <a:r>
              <a:rPr lang="ru-RU" dirty="0" err="1" smtClean="0"/>
              <a:t>дод</a:t>
            </a:r>
            <a:r>
              <a:rPr lang="ru-RU" dirty="0" smtClean="0"/>
              <a:t>, </a:t>
            </a:r>
            <a:r>
              <a:rPr lang="ru-RU" dirty="0" err="1" smtClean="0"/>
              <a:t>тавсиф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 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ҳалқаи</a:t>
            </a:r>
            <a:r>
              <a:rPr lang="ru-RU" dirty="0" smtClean="0"/>
              <a:t> </a:t>
            </a:r>
            <a:r>
              <a:rPr lang="ru-RU" dirty="0" err="1" smtClean="0"/>
              <a:t>охирини</a:t>
            </a:r>
            <a:r>
              <a:rPr lang="ru-RU" dirty="0" smtClean="0"/>
              <a:t> ин </a:t>
            </a:r>
            <a:r>
              <a:rPr lang="ru-RU" dirty="0" err="1" smtClean="0"/>
              <a:t>занҷира</a:t>
            </a:r>
            <a:r>
              <a:rPr lang="ru-RU" dirty="0" smtClean="0"/>
              <a:t> аз </a:t>
            </a:r>
            <a:r>
              <a:rPr lang="ru-RU" dirty="0" err="1" smtClean="0"/>
              <a:t>зикри</a:t>
            </a:r>
            <a:r>
              <a:rPr lang="ru-RU" dirty="0" smtClean="0"/>
              <a:t> </a:t>
            </a:r>
            <a:r>
              <a:rPr lang="ru-RU" dirty="0" err="1" smtClean="0"/>
              <a:t>номгуйи</a:t>
            </a:r>
            <a:r>
              <a:rPr lang="ru-RU" dirty="0" smtClean="0"/>
              <a:t> </a:t>
            </a:r>
            <a:r>
              <a:rPr lang="ru-RU" dirty="0" err="1" smtClean="0"/>
              <a:t>хароҷоти</a:t>
            </a:r>
            <a:r>
              <a:rPr lang="ru-RU" dirty="0" smtClean="0"/>
              <a:t> </a:t>
            </a:r>
            <a:r>
              <a:rPr lang="ru-RU" dirty="0" err="1" smtClean="0"/>
              <a:t>аввалияи</a:t>
            </a:r>
            <a:r>
              <a:rPr lang="ru-RU" dirty="0" smtClean="0"/>
              <a:t> </a:t>
            </a:r>
            <a:r>
              <a:rPr lang="ru-RU" dirty="0" err="1" smtClean="0"/>
              <a:t>бештар</a:t>
            </a:r>
            <a:r>
              <a:rPr lang="ru-RU" dirty="0" smtClean="0"/>
              <a:t> </a:t>
            </a:r>
            <a:r>
              <a:rPr lang="ru-RU" dirty="0" err="1" smtClean="0"/>
              <a:t>муҳим</a:t>
            </a:r>
            <a:r>
              <a:rPr lang="ru-RU" dirty="0" smtClean="0"/>
              <a:t> </a:t>
            </a:r>
            <a:r>
              <a:rPr lang="ru-RU" dirty="0" err="1" smtClean="0"/>
              <a:t>иборат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tg-Cyrl-TJ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12380</TotalTime>
  <Words>1051</Words>
  <Application>Microsoft Office PowerPoint</Application>
  <PresentationFormat>Широкоэкранный</PresentationFormat>
  <Paragraphs>80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Сессияи 2 </vt:lpstr>
      <vt:lpstr>Баёни мушкилоти кишвар :</vt:lpstr>
      <vt:lpstr>Мушкилоти умуммии санадҳои буҷетӣ </vt:lpstr>
      <vt:lpstr> Манбаъҳо ҳамеша кофӣ нестанд: пул доимо кам аст  </vt:lpstr>
      <vt:lpstr>Презентация PowerPoint</vt:lpstr>
      <vt:lpstr>Роҳи ҳал</vt:lpstr>
      <vt:lpstr>Буҷетсозии ба натиҷаҳо нигаронидашуда чист ?</vt:lpstr>
      <vt:lpstr>Калиди тавфиқ: </vt:lpstr>
      <vt:lpstr>Қайдҳои маърузачӣ:</vt:lpstr>
      <vt:lpstr>Чаро буҷетсозие, ки ба натиҷа нигаронида шудааст(ё буҷетсозии барномавии ҳадафманд)?</vt:lpstr>
      <vt:lpstr>Ҷузъҳои калидии чаҳорчуба барои буҷетбандие, ба натиҷаҳо нигаронида шудаааст:</vt:lpstr>
      <vt:lpstr>Буҷетбандии (ё буҷетбандии барномавии ҳадафманд) ба натиҷаҳо нигаронидашуда 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X250</dc:creator>
  <cp:lastModifiedBy>Uktam Dzhumaev</cp:lastModifiedBy>
  <cp:revision>447</cp:revision>
  <dcterms:created xsi:type="dcterms:W3CDTF">2017-03-28T08:27:50Z</dcterms:created>
  <dcterms:modified xsi:type="dcterms:W3CDTF">2019-02-11T03:26:00Z</dcterms:modified>
</cp:coreProperties>
</file>