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00" r:id="rId2"/>
    <p:sldId id="257" r:id="rId3"/>
    <p:sldId id="301" r:id="rId4"/>
    <p:sldId id="303" r:id="rId5"/>
    <p:sldId id="304" r:id="rId6"/>
    <p:sldId id="305" r:id="rId7"/>
    <p:sldId id="306" r:id="rId8"/>
    <p:sldId id="310" r:id="rId9"/>
    <p:sldId id="307" r:id="rId10"/>
    <p:sldId id="311" r:id="rId11"/>
    <p:sldId id="312" r:id="rId12"/>
    <p:sldId id="314" r:id="rId13"/>
    <p:sldId id="372" r:id="rId14"/>
    <p:sldId id="348" r:id="rId15"/>
    <p:sldId id="309" r:id="rId16"/>
    <p:sldId id="346" r:id="rId17"/>
    <p:sldId id="302" r:id="rId18"/>
    <p:sldId id="333" r:id="rId1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250" initials="X" lastIdx="54" clrIdx="0">
    <p:extLst/>
  </p:cmAuthor>
  <p:cmAuthor id="2" name="Matthew Brown" initials="mkb" lastIdx="1" clrIdx="1"/>
  <p:cmAuthor id="3" name="Veronika" initials="V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50" autoAdjust="0"/>
    <p:restoredTop sz="92514" autoAdjust="0"/>
  </p:normalViewPr>
  <p:slideViewPr>
    <p:cSldViewPr snapToGrid="0">
      <p:cViewPr varScale="1">
        <p:scale>
          <a:sx n="69" d="100"/>
          <a:sy n="69" d="100"/>
        </p:scale>
        <p:origin x="93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5E211-99DF-4AC6-AEE5-E3DBBA8B25BE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AAF3B-DCE9-44C4-B62A-A4D567D7E3E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321043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5B4B816-CD07-4D18-8401-01E3C014CE73}" type="slidenum">
              <a:rPr lang="en-GB" altLang="x-none" sz="1200"/>
              <a:pPr/>
              <a:t>8</a:t>
            </a:fld>
            <a:endParaRPr lang="en-GB" altLang="x-none" sz="1200" dirty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x-none" dirty="0"/>
              <a:t>Used to assess whether a programme is well managed.</a:t>
            </a:r>
          </a:p>
        </p:txBody>
      </p:sp>
    </p:spTree>
    <p:extLst>
      <p:ext uri="{BB962C8B-B14F-4D97-AF65-F5344CB8AC3E}">
        <p14:creationId xmlns:p14="http://schemas.microsoft.com/office/powerpoint/2010/main" val="1849168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AAF3B-DCE9-44C4-B62A-A4D567D7E3EC}" type="slidenum">
              <a:rPr lang="hr-BA" smtClean="0"/>
              <a:t>16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092454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13413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53896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7579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71415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7428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8678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3994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08250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8947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0021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61478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55744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Сессияи</a:t>
            </a:r>
            <a:r>
              <a:rPr lang="hr-BA" dirty="0" smtClean="0"/>
              <a:t> </a:t>
            </a:r>
            <a:r>
              <a:rPr lang="hr-BA" dirty="0"/>
              <a:t>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x-none" b="1" dirty="0" err="1" smtClean="0"/>
              <a:t>Машғулиятҳои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гуруҳӣ</a:t>
            </a:r>
            <a:r>
              <a:rPr lang="hr-BA" altLang="x-none" b="1" dirty="0" smtClean="0"/>
              <a:t>: </a:t>
            </a:r>
            <a:r>
              <a:rPr lang="tg-Cyrl-TJ" altLang="x-none" b="1" dirty="0" smtClean="0"/>
              <a:t>табдили буҷетҳои </a:t>
            </a:r>
            <a:r>
              <a:rPr lang="tg-Cyrl-TJ" altLang="x-none" b="1" dirty="0" smtClean="0"/>
              <a:t>вазоратҳои </a:t>
            </a:r>
            <a:r>
              <a:rPr lang="tg-Cyrl-TJ" altLang="x-none" b="1" dirty="0" smtClean="0"/>
              <a:t>соҳавӣ дар Тоҷикистон  ба </a:t>
            </a:r>
            <a:r>
              <a:rPr lang="tg-Cyrl-TJ" altLang="x-none" b="1" dirty="0" smtClean="0"/>
              <a:t>буҷетҳое, ки ба натиҷаҳо нигаронида шудаанд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75498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 dirty="0" err="1" smtClean="0"/>
              <a:t>Нишондиҳандаҳои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самаранокӣ</a:t>
            </a:r>
            <a:r>
              <a:rPr lang="ru-RU" altLang="x-none" dirty="0" smtClean="0"/>
              <a:t> </a:t>
            </a:r>
            <a:endParaRPr lang="en-US" altLang="x-none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x-none" dirty="0" err="1" smtClean="0"/>
              <a:t>Хароҷотро</a:t>
            </a:r>
            <a:r>
              <a:rPr lang="ru-RU" altLang="x-none" dirty="0" smtClean="0"/>
              <a:t> барои як </a:t>
            </a:r>
            <a:r>
              <a:rPr lang="ru-RU" altLang="x-none" dirty="0" err="1" smtClean="0"/>
              <a:t>воҳиди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натиҷаи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миёна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андозагирӣ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мекунад</a:t>
            </a:r>
            <a:r>
              <a:rPr lang="ru-RU" altLang="x-none" dirty="0" smtClean="0"/>
              <a:t>  </a:t>
            </a:r>
            <a:endParaRPr lang="en-US" altLang="x-none" dirty="0"/>
          </a:p>
          <a:p>
            <a:r>
              <a:rPr lang="ru-RU" altLang="x-none" dirty="0" smtClean="0"/>
              <a:t>Барои </a:t>
            </a:r>
            <a:r>
              <a:rPr lang="ru-RU" altLang="x-none" dirty="0" err="1" smtClean="0"/>
              <a:t>муқоиса</a:t>
            </a:r>
            <a:r>
              <a:rPr lang="ru-RU" altLang="x-none" dirty="0" smtClean="0"/>
              <a:t>  </a:t>
            </a:r>
            <a:r>
              <a:rPr lang="ru-RU" altLang="x-none" dirty="0" err="1" smtClean="0"/>
              <a:t>намудани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вариантҳои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алтернативии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хизматрасониҳо</a:t>
            </a:r>
            <a:r>
              <a:rPr lang="ru-RU" altLang="x-none" dirty="0" smtClean="0"/>
              <a:t> (</a:t>
            </a:r>
            <a:r>
              <a:rPr lang="ru-RU" altLang="x-none" dirty="0" err="1" smtClean="0"/>
              <a:t>масалан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чӣ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мешавад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агар</a:t>
            </a:r>
            <a:r>
              <a:rPr lang="ru-RU" altLang="x-none" dirty="0" smtClean="0"/>
              <a:t>  ин </a:t>
            </a:r>
            <a:r>
              <a:rPr lang="ru-RU" altLang="x-none" dirty="0" err="1" smtClean="0"/>
              <a:t>хизматрасониҳоро</a:t>
            </a:r>
            <a:r>
              <a:rPr lang="ru-RU" altLang="x-none" dirty="0" smtClean="0"/>
              <a:t> аз </a:t>
            </a:r>
            <a:r>
              <a:rPr lang="ru-RU" altLang="x-none" dirty="0" err="1" smtClean="0"/>
              <a:t>таъминотчии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беруна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фармоиш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диҳем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ҷалби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бахши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хусусӣ</a:t>
            </a:r>
            <a:r>
              <a:rPr lang="ru-RU" altLang="x-none" dirty="0" smtClean="0"/>
              <a:t>) </a:t>
            </a:r>
            <a:r>
              <a:rPr lang="ru-RU" altLang="x-none" dirty="0" err="1" smtClean="0"/>
              <a:t>муфид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аст</a:t>
            </a:r>
            <a:r>
              <a:rPr lang="ru-RU" altLang="x-none" dirty="0" smtClean="0"/>
              <a:t>.</a:t>
            </a:r>
            <a:r>
              <a:rPr lang="tg-Cyrl-TJ" altLang="x-none" dirty="0" smtClean="0"/>
              <a:t> </a:t>
            </a:r>
            <a:endParaRPr lang="en-US" altLang="x-none" dirty="0"/>
          </a:p>
          <a:p>
            <a:pPr>
              <a:buFontTx/>
              <a:buNone/>
            </a:pPr>
            <a:endParaRPr lang="en-US" altLang="x-none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ru-RU" altLang="x-none" dirty="0" err="1">
                <a:cs typeface="Times New Roman" panose="02020603050405020304" pitchFamily="18" charset="0"/>
              </a:rPr>
              <a:t>М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исолҳо</a:t>
            </a:r>
            <a:r>
              <a:rPr lang="en-US" altLang="x-none" dirty="0" smtClean="0">
                <a:cs typeface="Times New Roman" panose="02020603050405020304" pitchFamily="18" charset="0"/>
              </a:rPr>
              <a:t>:</a:t>
            </a:r>
            <a:endParaRPr lang="en-US" altLang="x-none" dirty="0">
              <a:cs typeface="Times New Roman" panose="02020603050405020304" pitchFamily="18" charset="0"/>
            </a:endParaRPr>
          </a:p>
          <a:p>
            <a:pPr lvl="1"/>
            <a:r>
              <a:rPr lang="ru-RU" altLang="x-none" dirty="0" err="1" smtClean="0">
                <a:cs typeface="Times New Roman" panose="02020603050405020304" pitchFamily="18" charset="0"/>
              </a:rPr>
              <a:t>Хароҷот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>
                <a:cs typeface="Times New Roman" panose="02020603050405020304" pitchFamily="18" charset="0"/>
              </a:rPr>
              <a:t>б</a:t>
            </a:r>
            <a:r>
              <a:rPr lang="ru-RU" altLang="x-none" dirty="0" smtClean="0">
                <a:cs typeface="Times New Roman" panose="02020603050405020304" pitchFamily="18" charset="0"/>
              </a:rPr>
              <a:t>арои як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хонанда</a:t>
            </a:r>
            <a:r>
              <a:rPr lang="ru-RU" altLang="x-none" dirty="0" smtClean="0">
                <a:cs typeface="Times New Roman" panose="02020603050405020304" pitchFamily="18" charset="0"/>
              </a:rPr>
              <a:t> (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маъориф</a:t>
            </a:r>
            <a:r>
              <a:rPr lang="en-US" altLang="x-none" dirty="0" smtClean="0">
                <a:cs typeface="Times New Roman" panose="02020603050405020304" pitchFamily="18" charset="0"/>
              </a:rPr>
              <a:t>)</a:t>
            </a:r>
            <a:endParaRPr lang="en-US" altLang="x-none" dirty="0">
              <a:cs typeface="Times New Roman" panose="02020603050405020304" pitchFamily="18" charset="0"/>
            </a:endParaRPr>
          </a:p>
          <a:p>
            <a:pPr lvl="1"/>
            <a:r>
              <a:rPr lang="ru-RU" altLang="x-none" dirty="0" err="1" smtClean="0">
                <a:cs typeface="Times New Roman" panose="02020603050405020304" pitchFamily="18" charset="0"/>
              </a:rPr>
              <a:t>Хароҷоти</a:t>
            </a:r>
            <a:r>
              <a:rPr lang="ru-RU" altLang="x-none" dirty="0" smtClean="0">
                <a:cs typeface="Times New Roman" panose="02020603050405020304" pitchFamily="18" charset="0"/>
              </a:rPr>
              <a:t> як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манфиатбардор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en-US" altLang="x-none" dirty="0" smtClean="0"/>
              <a:t>(</a:t>
            </a:r>
            <a:r>
              <a:rPr lang="tg-Cyrl-TJ" altLang="x-none" dirty="0" smtClean="0"/>
              <a:t>нафақа</a:t>
            </a:r>
            <a:r>
              <a:rPr lang="en-US" altLang="x-none" dirty="0" smtClean="0"/>
              <a:t>)</a:t>
            </a:r>
            <a:endParaRPr lang="en-US" altLang="x-none" dirty="0"/>
          </a:p>
          <a:p>
            <a:pPr lvl="1"/>
            <a:r>
              <a:rPr lang="ru-RU" altLang="x-none" dirty="0" err="1" smtClean="0"/>
              <a:t>Хароҷоти</a:t>
            </a:r>
            <a:r>
              <a:rPr lang="ru-RU" altLang="x-none" dirty="0" smtClean="0"/>
              <a:t> як </a:t>
            </a:r>
            <a:r>
              <a:rPr lang="ru-RU" altLang="x-none" dirty="0" err="1" smtClean="0"/>
              <a:t>нафар</a:t>
            </a:r>
            <a:r>
              <a:rPr lang="ru-RU" altLang="x-none" dirty="0" smtClean="0"/>
              <a:t>  </a:t>
            </a:r>
            <a:r>
              <a:rPr lang="ru-RU" altLang="x-none" dirty="0" err="1" smtClean="0"/>
              <a:t>мариз</a:t>
            </a:r>
            <a:r>
              <a:rPr lang="ru-RU" altLang="x-none" dirty="0" smtClean="0"/>
              <a:t> дар </a:t>
            </a:r>
            <a:r>
              <a:rPr lang="ru-RU" altLang="x-none" dirty="0" err="1" smtClean="0"/>
              <a:t>беморхона</a:t>
            </a:r>
            <a:r>
              <a:rPr lang="ru-RU" altLang="x-none" dirty="0" smtClean="0"/>
              <a:t> (</a:t>
            </a:r>
            <a:r>
              <a:rPr lang="ru-RU" altLang="x-none" dirty="0" err="1" smtClean="0"/>
              <a:t>тандурустӣ</a:t>
            </a:r>
            <a:r>
              <a:rPr lang="ru-RU" altLang="x-none" dirty="0" smtClean="0"/>
              <a:t>)</a:t>
            </a:r>
            <a:endParaRPr lang="en-US" altLang="x-none" dirty="0"/>
          </a:p>
        </p:txBody>
      </p:sp>
      <p:sp>
        <p:nvSpPr>
          <p:cNvPr id="5120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x-none" sz="1400" dirty="0">
                <a:solidFill>
                  <a:schemeClr val="bg1"/>
                </a:solidFill>
                <a:latin typeface="Arial Narrow" panose="020B0606020202030204" pitchFamily="34" charset="0"/>
              </a:rPr>
              <a:t>Type the proposal name here</a:t>
            </a:r>
            <a:endParaRPr lang="en-GB" altLang="x-none" sz="1400" dirty="0"/>
          </a:p>
        </p:txBody>
      </p:sp>
    </p:spTree>
    <p:extLst>
      <p:ext uri="{BB962C8B-B14F-4D97-AF65-F5344CB8AC3E}">
        <p14:creationId xmlns:p14="http://schemas.microsoft.com/office/powerpoint/2010/main" val="98523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dirty="0" err="1" smtClean="0"/>
              <a:t>Намунаҳои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нишондиҳандаҳои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дигари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самаранокӣ</a:t>
            </a:r>
            <a:r>
              <a:rPr lang="ru-RU" altLang="x-none" dirty="0" smtClean="0"/>
              <a:t> </a:t>
            </a:r>
            <a:endParaRPr lang="en-US" altLang="x-none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altLang="x-none" dirty="0" smtClean="0"/>
              <a:t>Ба </a:t>
            </a:r>
            <a:r>
              <a:rPr lang="ru-RU" altLang="x-none" dirty="0" err="1" smtClean="0"/>
              <a:t>мавқеъ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будан</a:t>
            </a:r>
            <a:r>
              <a:rPr lang="ru-RU" altLang="x-none" dirty="0" smtClean="0"/>
              <a:t> </a:t>
            </a:r>
            <a:endParaRPr lang="en-US" altLang="x-none" dirty="0"/>
          </a:p>
          <a:p>
            <a:pPr lvl="1"/>
            <a:r>
              <a:rPr lang="ru-RU" altLang="x-none" dirty="0" err="1" smtClean="0"/>
              <a:t>Фоизи</a:t>
            </a:r>
            <a:r>
              <a:rPr lang="ru-RU" altLang="x-none" dirty="0" smtClean="0"/>
              <a:t>  </a:t>
            </a:r>
            <a:r>
              <a:rPr lang="ru-RU" altLang="x-none" dirty="0" err="1" smtClean="0"/>
              <a:t>сафарҳое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ки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қатораҳо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дақиқан</a:t>
            </a:r>
            <a:r>
              <a:rPr lang="ru-RU" altLang="x-none" dirty="0" smtClean="0"/>
              <a:t>  </a:t>
            </a:r>
            <a:r>
              <a:rPr lang="ru-RU" altLang="x-none" dirty="0" err="1" smtClean="0"/>
              <a:t>тибқи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ҷадвал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иҷро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мекунанд</a:t>
            </a:r>
            <a:r>
              <a:rPr lang="ru-RU" altLang="x-none" dirty="0" smtClean="0"/>
              <a:t> </a:t>
            </a:r>
            <a:endParaRPr lang="en-US" altLang="x-none" dirty="0"/>
          </a:p>
          <a:p>
            <a:pPr lvl="1"/>
            <a:r>
              <a:rPr lang="ru-RU" altLang="x-none" dirty="0" err="1" smtClean="0"/>
              <a:t>Вақти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миёнаи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зарурие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ки</a:t>
            </a:r>
            <a:r>
              <a:rPr lang="ru-RU" altLang="x-none" dirty="0" smtClean="0"/>
              <a:t>  дар </a:t>
            </a:r>
            <a:r>
              <a:rPr lang="ru-RU" altLang="x-none" dirty="0" err="1" smtClean="0"/>
              <a:t>коркарди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аризаи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пешниҳодшуда</a:t>
            </a:r>
            <a:r>
              <a:rPr lang="ru-RU" altLang="x-none" dirty="0" smtClean="0"/>
              <a:t> барои </a:t>
            </a:r>
            <a:r>
              <a:rPr lang="ru-RU" altLang="x-none" dirty="0" err="1" smtClean="0"/>
              <a:t>гирифтани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нафақапулӣ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сарф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шудааст</a:t>
            </a:r>
            <a:r>
              <a:rPr lang="tg-Cyrl-TJ" altLang="x-none" dirty="0" smtClean="0"/>
              <a:t> </a:t>
            </a:r>
            <a:endParaRPr lang="en-US" altLang="x-none" dirty="0"/>
          </a:p>
          <a:p>
            <a:pPr lvl="1"/>
            <a:r>
              <a:rPr lang="ru-RU" altLang="x-none" dirty="0" err="1" smtClean="0"/>
              <a:t>Шумораи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миёнаи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вақте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ки</a:t>
            </a:r>
            <a:r>
              <a:rPr lang="ru-RU" altLang="x-none" dirty="0" smtClean="0"/>
              <a:t> </a:t>
            </a:r>
            <a:r>
              <a:rPr lang="ru-RU" altLang="x-none" dirty="0" err="1"/>
              <a:t>бемористон</a:t>
            </a:r>
            <a:r>
              <a:rPr lang="ru-RU" altLang="x-none" dirty="0"/>
              <a:t> барои </a:t>
            </a:r>
            <a:r>
              <a:rPr lang="ru-RU" altLang="x-none" dirty="0" err="1"/>
              <a:t>бемори</a:t>
            </a:r>
            <a:r>
              <a:rPr lang="ru-RU" altLang="x-none" dirty="0"/>
              <a:t> </a:t>
            </a:r>
            <a:r>
              <a:rPr lang="ru-RU" altLang="x-none" dirty="0" err="1"/>
              <a:t>мушаххас</a:t>
            </a:r>
            <a:r>
              <a:rPr lang="ru-RU" altLang="x-none" dirty="0"/>
              <a:t> </a:t>
            </a:r>
            <a:r>
              <a:rPr lang="ru-RU" altLang="x-none" dirty="0" err="1"/>
              <a:t>сарф</a:t>
            </a:r>
            <a:r>
              <a:rPr lang="ru-RU" altLang="x-none" dirty="0"/>
              <a:t> </a:t>
            </a:r>
            <a:r>
              <a:rPr lang="ru-RU" altLang="x-none" dirty="0" err="1" smtClean="0"/>
              <a:t>мекунад</a:t>
            </a:r>
            <a:r>
              <a:rPr lang="ru-RU" altLang="x-none" dirty="0" smtClean="0"/>
              <a:t>.  </a:t>
            </a:r>
            <a:endParaRPr lang="en-US" altLang="x-none" dirty="0"/>
          </a:p>
          <a:p>
            <a:r>
              <a:rPr lang="ru-RU" altLang="x-none" dirty="0" err="1" smtClean="0"/>
              <a:t>Сифат</a:t>
            </a:r>
            <a:r>
              <a:rPr lang="ru-RU" altLang="x-none" dirty="0" smtClean="0"/>
              <a:t>  </a:t>
            </a:r>
            <a:endParaRPr lang="en-US" altLang="x-none" dirty="0"/>
          </a:p>
          <a:p>
            <a:pPr lvl="1"/>
            <a:r>
              <a:rPr lang="ru-RU" altLang="x-none" dirty="0" err="1" smtClean="0"/>
              <a:t>Қаноатмандии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мизоҷон</a:t>
            </a:r>
            <a:r>
              <a:rPr lang="ru-RU" altLang="x-none" dirty="0" smtClean="0"/>
              <a:t> </a:t>
            </a:r>
            <a:endParaRPr lang="en-US" altLang="x-none" dirty="0"/>
          </a:p>
        </p:txBody>
      </p:sp>
      <p:sp>
        <p:nvSpPr>
          <p:cNvPr id="522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x-none" sz="1400" dirty="0">
                <a:solidFill>
                  <a:schemeClr val="bg1"/>
                </a:solidFill>
                <a:latin typeface="Arial Narrow" panose="020B0606020202030204" pitchFamily="34" charset="0"/>
              </a:rPr>
              <a:t>Type the proposal name here</a:t>
            </a:r>
            <a:endParaRPr lang="en-GB" altLang="x-none" sz="1400" dirty="0"/>
          </a:p>
        </p:txBody>
      </p:sp>
    </p:spTree>
    <p:extLst>
      <p:ext uri="{BB962C8B-B14F-4D97-AF65-F5344CB8AC3E}">
        <p14:creationId xmlns:p14="http://schemas.microsoft.com/office/powerpoint/2010/main" val="397659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dirty="0" err="1" smtClean="0"/>
              <a:t>Хусусиятҳои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нишондиҳандаҳои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муфиди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натиҷагирӣ</a:t>
            </a:r>
            <a:r>
              <a:rPr lang="ru-RU" altLang="x-none" dirty="0" smtClean="0"/>
              <a:t> 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x-none" dirty="0" smtClean="0"/>
              <a:t>Ба </a:t>
            </a:r>
            <a:r>
              <a:rPr lang="ru-RU" altLang="x-none" dirty="0" err="1" smtClean="0"/>
              <a:t>маврид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ҳастанд</a:t>
            </a:r>
            <a:r>
              <a:rPr lang="ru-RU" altLang="x-none" dirty="0" smtClean="0"/>
              <a:t>. </a:t>
            </a:r>
            <a:r>
              <a:rPr lang="ru-RU" altLang="x-none" dirty="0" err="1" smtClean="0"/>
              <a:t>Ҷанбаҳои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дурусти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кор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алоқамандро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андозагирӣ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менамоянд</a:t>
            </a:r>
            <a:r>
              <a:rPr lang="tg-Cyrl-TJ" altLang="x-none" dirty="0" smtClean="0"/>
              <a:t> </a:t>
            </a:r>
            <a:endParaRPr lang="en-US" altLang="x-none" dirty="0"/>
          </a:p>
          <a:p>
            <a:r>
              <a:rPr lang="ru-RU" altLang="x-none" dirty="0" err="1" smtClean="0"/>
              <a:t>Қобили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санҷидан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ҳастанд</a:t>
            </a:r>
            <a:r>
              <a:rPr lang="ru-RU" altLang="x-none" dirty="0" smtClean="0"/>
              <a:t>. </a:t>
            </a:r>
            <a:r>
              <a:rPr lang="ru-RU" altLang="x-none" dirty="0" err="1" smtClean="0"/>
              <a:t>Онҳоро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метавон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мустақилона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санҷид</a:t>
            </a:r>
            <a:endParaRPr lang="en-US" altLang="x-none" dirty="0"/>
          </a:p>
          <a:p>
            <a:r>
              <a:rPr lang="ru-RU" altLang="x-none" dirty="0" err="1" smtClean="0"/>
              <a:t>Дастрасанд</a:t>
            </a:r>
            <a:r>
              <a:rPr lang="ru-RU" altLang="x-none" dirty="0" smtClean="0"/>
              <a:t>. </a:t>
            </a:r>
            <a:r>
              <a:rPr lang="ru-RU" altLang="x-none" dirty="0" err="1" smtClean="0"/>
              <a:t>Сарчашмаҳо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барои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андозигирӣ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мавҷуданд</a:t>
            </a:r>
            <a:endParaRPr lang="en-US" altLang="x-none" dirty="0"/>
          </a:p>
          <a:p>
            <a:r>
              <a:rPr lang="ru-RU" altLang="x-none" dirty="0" smtClean="0"/>
              <a:t>Нишондиҳандаҳои </a:t>
            </a:r>
            <a:r>
              <a:rPr lang="ru-RU" altLang="x-none" dirty="0" err="1" smtClean="0"/>
              <a:t>мувафаққият</a:t>
            </a:r>
            <a:r>
              <a:rPr lang="ru-RU" altLang="x-none" dirty="0" smtClean="0"/>
              <a:t>/</a:t>
            </a:r>
            <a:r>
              <a:rPr lang="ru-RU" altLang="x-none" dirty="0" err="1" smtClean="0"/>
              <a:t>нокомиро</a:t>
            </a:r>
            <a:r>
              <a:rPr lang="ru-RU" altLang="x-none" dirty="0" smtClean="0"/>
              <a:t> </a:t>
            </a:r>
            <a:r>
              <a:rPr lang="ru-RU" altLang="x-none" dirty="0" smtClean="0"/>
              <a:t>ба даст </a:t>
            </a:r>
            <a:r>
              <a:rPr lang="ru-RU" altLang="x-none" dirty="0" err="1" smtClean="0"/>
              <a:t>медароранд</a:t>
            </a:r>
            <a:endParaRPr lang="en-US" altLang="x-none" dirty="0"/>
          </a:p>
          <a:p>
            <a:r>
              <a:rPr lang="ru-RU" altLang="x-none" dirty="0" err="1" smtClean="0"/>
              <a:t>Ҳамаҷонибаанд</a:t>
            </a:r>
            <a:r>
              <a:rPr lang="ru-RU" altLang="x-none" dirty="0" smtClean="0"/>
              <a:t>.  </a:t>
            </a:r>
            <a:r>
              <a:rPr lang="ru-RU" altLang="x-none" dirty="0" err="1" smtClean="0"/>
              <a:t>Тамоми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ҷанбаҳои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натиҷагириро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фаро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мегиранд</a:t>
            </a:r>
            <a:endParaRPr lang="en-US" altLang="x-none" dirty="0"/>
          </a:p>
          <a:p>
            <a:r>
              <a:rPr lang="ru-RU" altLang="x-none" dirty="0" err="1" smtClean="0"/>
              <a:t>Масъулияти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ҳисоботпазириро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муайян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мекунанд</a:t>
            </a:r>
            <a:r>
              <a:rPr lang="ru-RU" altLang="x-none" dirty="0" smtClean="0"/>
              <a:t>. </a:t>
            </a:r>
            <a:r>
              <a:rPr lang="ru-RU" altLang="x-none" dirty="0" err="1" smtClean="0"/>
              <a:t>Мустақиман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натиҷагирии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барномавӣ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тааллуқ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доранд</a:t>
            </a:r>
            <a:r>
              <a:rPr lang="tg-Cyrl-TJ" altLang="x-none" dirty="0" smtClean="0"/>
              <a:t> </a:t>
            </a:r>
            <a:endParaRPr lang="en-US" altLang="x-none" dirty="0"/>
          </a:p>
          <a:p>
            <a:r>
              <a:rPr lang="ru-RU" altLang="x-none" dirty="0" err="1" smtClean="0"/>
              <a:t>Холисона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беғаразонаанд</a:t>
            </a:r>
            <a:r>
              <a:rPr lang="ru-RU" altLang="x-none" dirty="0" smtClean="0"/>
              <a:t>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98907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Нишондиҳандаҳои</a:t>
            </a:r>
            <a:r>
              <a:rPr lang="ru-RU" dirty="0" smtClean="0"/>
              <a:t> </a:t>
            </a:r>
            <a:r>
              <a:rPr lang="ru-RU" dirty="0" err="1" smtClean="0"/>
              <a:t>натиҷагирӣ</a:t>
            </a:r>
            <a:r>
              <a:rPr lang="en-US" dirty="0" smtClean="0"/>
              <a:t>:</a:t>
            </a:r>
            <a:r>
              <a:rPr lang="tg-Cyrl-TJ" dirty="0" smtClean="0"/>
              <a:t> мулоҳизоти </a:t>
            </a:r>
            <a:r>
              <a:rPr lang="tg-Cyrl-TJ" dirty="0" smtClean="0"/>
              <a:t>ниҳоӣ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605655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Нишондиҳандаҳои </a:t>
            </a:r>
            <a:r>
              <a:rPr lang="ru-RU" dirty="0" err="1" smtClean="0"/>
              <a:t>хуби</a:t>
            </a:r>
            <a:r>
              <a:rPr lang="ru-RU" dirty="0" smtClean="0"/>
              <a:t> </a:t>
            </a:r>
            <a:r>
              <a:rPr lang="ru-RU" dirty="0" err="1" smtClean="0"/>
              <a:t>натиҷагирӣ</a:t>
            </a:r>
            <a:r>
              <a:rPr lang="ru-RU" dirty="0" smtClean="0"/>
              <a:t> </a:t>
            </a:r>
            <a:r>
              <a:rPr lang="ru-RU" dirty="0" smtClean="0"/>
              <a:t>ба </a:t>
            </a:r>
            <a:r>
              <a:rPr lang="ru-RU" dirty="0" err="1" smtClean="0"/>
              <a:t>Ҳукумат</a:t>
            </a:r>
            <a:r>
              <a:rPr lang="ru-RU" dirty="0" smtClean="0"/>
              <a:t> </a:t>
            </a:r>
            <a:r>
              <a:rPr lang="ru-RU" dirty="0" err="1" smtClean="0"/>
              <a:t>имконияти</a:t>
            </a:r>
            <a:r>
              <a:rPr lang="ru-RU" dirty="0" smtClean="0"/>
              <a:t> </a:t>
            </a:r>
            <a:r>
              <a:rPr lang="ru-RU" dirty="0" err="1" smtClean="0"/>
              <a:t>ворид</a:t>
            </a:r>
            <a:r>
              <a:rPr lang="ru-RU" dirty="0" smtClean="0"/>
              <a:t> </a:t>
            </a:r>
            <a:r>
              <a:rPr lang="ru-RU" dirty="0" err="1" smtClean="0"/>
              <a:t>намудани</a:t>
            </a:r>
            <a:r>
              <a:rPr lang="ru-RU" dirty="0" smtClean="0"/>
              <a:t> </a:t>
            </a:r>
            <a:r>
              <a:rPr lang="ru-RU" dirty="0" err="1" smtClean="0"/>
              <a:t>дигаргуниҳо</a:t>
            </a:r>
            <a:r>
              <a:rPr lang="ru-RU" dirty="0" smtClean="0"/>
              <a:t> ва </a:t>
            </a:r>
            <a:r>
              <a:rPr lang="ru-RU" dirty="0" err="1" smtClean="0"/>
              <a:t>назорат</a:t>
            </a:r>
            <a:r>
              <a:rPr lang="ru-RU" dirty="0" smtClean="0"/>
              <a:t> аз </a:t>
            </a:r>
            <a:r>
              <a:rPr lang="ru-RU" dirty="0" err="1" smtClean="0"/>
              <a:t>болои</a:t>
            </a:r>
            <a:r>
              <a:rPr lang="ru-RU" dirty="0" smtClean="0"/>
              <a:t> </a:t>
            </a:r>
            <a:r>
              <a:rPr lang="ru-RU" dirty="0" err="1" smtClean="0"/>
              <a:t>онро</a:t>
            </a:r>
            <a:r>
              <a:rPr lang="ru-RU" dirty="0" smtClean="0"/>
              <a:t> </a:t>
            </a:r>
            <a:r>
              <a:rPr lang="ru-RU" dirty="0" err="1" smtClean="0"/>
              <a:t>медиҳад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оё</a:t>
            </a:r>
            <a:r>
              <a:rPr lang="ru-RU" dirty="0" smtClean="0"/>
              <a:t> ин </a:t>
            </a:r>
            <a:r>
              <a:rPr lang="ru-RU" dirty="0" err="1" smtClean="0"/>
              <a:t>тағйирот</a:t>
            </a:r>
            <a:r>
              <a:rPr lang="ru-RU" dirty="0" smtClean="0"/>
              <a:t> кори </a:t>
            </a:r>
            <a:r>
              <a:rPr lang="ru-RU" dirty="0" err="1" smtClean="0"/>
              <a:t>муассиса</a:t>
            </a:r>
            <a:r>
              <a:rPr lang="ru-RU" dirty="0" smtClean="0"/>
              <a:t>, </a:t>
            </a:r>
            <a:r>
              <a:rPr lang="ru-RU" dirty="0" err="1" smtClean="0"/>
              <a:t>шуъба</a:t>
            </a:r>
            <a:r>
              <a:rPr lang="ru-RU" dirty="0" smtClean="0"/>
              <a:t> ё </a:t>
            </a:r>
            <a:r>
              <a:rPr lang="ru-RU" dirty="0" err="1" smtClean="0"/>
              <a:t>барномаи</a:t>
            </a:r>
            <a:r>
              <a:rPr lang="ru-RU" dirty="0" smtClean="0"/>
              <a:t> </a:t>
            </a:r>
            <a:r>
              <a:rPr lang="ru-RU" dirty="0" err="1" smtClean="0"/>
              <a:t>муайянро</a:t>
            </a:r>
            <a:r>
              <a:rPr lang="ru-RU" dirty="0" smtClean="0"/>
              <a:t> </a:t>
            </a:r>
            <a:r>
              <a:rPr lang="ru-RU" dirty="0" err="1" smtClean="0"/>
              <a:t>беҳтар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, </a:t>
            </a:r>
            <a:r>
              <a:rPr lang="ru-RU" dirty="0" err="1" smtClean="0"/>
              <a:t>яъне</a:t>
            </a:r>
            <a:r>
              <a:rPr lang="ru-RU" dirty="0" smtClean="0"/>
              <a:t> </a:t>
            </a:r>
            <a:r>
              <a:rPr lang="ru-RU" dirty="0" err="1" smtClean="0"/>
              <a:t>сифати</a:t>
            </a:r>
            <a:r>
              <a:rPr lang="ru-RU" dirty="0" smtClean="0"/>
              <a:t> </a:t>
            </a:r>
            <a:r>
              <a:rPr lang="ru-RU" dirty="0" err="1" smtClean="0"/>
              <a:t>зандагии</a:t>
            </a:r>
            <a:r>
              <a:rPr lang="ru-RU" dirty="0" smtClean="0"/>
              <a:t>  </a:t>
            </a:r>
            <a:r>
              <a:rPr lang="ru-RU" dirty="0" err="1" smtClean="0"/>
              <a:t>истеъмолкунанда-мизоҷро</a:t>
            </a:r>
            <a:r>
              <a:rPr lang="ru-RU" dirty="0" smtClean="0"/>
              <a:t> </a:t>
            </a:r>
            <a:r>
              <a:rPr lang="ru-RU" dirty="0" err="1" smtClean="0"/>
              <a:t>беҳтар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 ё </a:t>
            </a:r>
            <a:r>
              <a:rPr lang="ru-RU" dirty="0" smtClean="0"/>
              <a:t>на.</a:t>
            </a:r>
            <a:endParaRPr lang="ru-RU" dirty="0"/>
          </a:p>
          <a:p>
            <a:pPr algn="just"/>
            <a:r>
              <a:rPr lang="ru-RU" dirty="0" smtClean="0"/>
              <a:t>Се </a:t>
            </a:r>
            <a:r>
              <a:rPr lang="ru-RU" dirty="0" err="1" smtClean="0"/>
              <a:t>нишодиҳандаи</a:t>
            </a:r>
            <a:r>
              <a:rPr lang="ru-RU" dirty="0" smtClean="0"/>
              <a:t> </a:t>
            </a:r>
            <a:r>
              <a:rPr lang="ru-RU" dirty="0" err="1" smtClean="0"/>
              <a:t>умдаи</a:t>
            </a:r>
            <a:r>
              <a:rPr lang="ru-RU" dirty="0" smtClean="0"/>
              <a:t> </a:t>
            </a:r>
            <a:r>
              <a:rPr lang="ru-RU" dirty="0" err="1" smtClean="0"/>
              <a:t>натиҷагирӣ</a:t>
            </a:r>
            <a:r>
              <a:rPr lang="ru-RU" dirty="0" smtClean="0"/>
              <a:t>: </a:t>
            </a:r>
            <a:r>
              <a:rPr lang="ru-RU" dirty="0" err="1"/>
              <a:t>Ч</a:t>
            </a:r>
            <a:r>
              <a:rPr lang="ru-RU" dirty="0" err="1" smtClean="0"/>
              <a:t>и</a:t>
            </a:r>
            <a:r>
              <a:rPr lang="ru-RU" dirty="0" smtClean="0"/>
              <a:t> </a:t>
            </a:r>
            <a:r>
              <a:rPr lang="ru-RU" dirty="0" err="1" smtClean="0"/>
              <a:t>қадар</a:t>
            </a:r>
            <a:r>
              <a:rPr lang="ru-RU" dirty="0" smtClean="0"/>
              <a:t> </a:t>
            </a:r>
            <a:r>
              <a:rPr lang="ru-RU" dirty="0" err="1" smtClean="0"/>
              <a:t>корҳоро</a:t>
            </a:r>
            <a:r>
              <a:rPr lang="ru-RU" dirty="0" smtClean="0"/>
              <a:t> ба </a:t>
            </a:r>
            <a:r>
              <a:rPr lang="ru-RU" dirty="0" err="1" smtClean="0"/>
              <a:t>анҷом</a:t>
            </a:r>
            <a:r>
              <a:rPr lang="ru-RU" dirty="0" smtClean="0"/>
              <a:t> </a:t>
            </a:r>
            <a:r>
              <a:rPr lang="ru-RU" dirty="0" err="1" smtClean="0"/>
              <a:t>расонидем</a:t>
            </a:r>
            <a:r>
              <a:rPr lang="ru-RU" dirty="0" smtClean="0"/>
              <a:t>? </a:t>
            </a:r>
            <a:r>
              <a:rPr lang="ru-RU" dirty="0" smtClean="0"/>
              <a:t>То </a:t>
            </a:r>
            <a:r>
              <a:rPr lang="ru-RU" dirty="0" err="1" smtClean="0"/>
              <a:t>кадом</a:t>
            </a:r>
            <a:r>
              <a:rPr lang="ru-RU" dirty="0" smtClean="0"/>
              <a:t> </a:t>
            </a:r>
            <a:r>
              <a:rPr lang="ru-RU" dirty="0" err="1" smtClean="0"/>
              <a:t>андоза</a:t>
            </a:r>
            <a:r>
              <a:rPr lang="ru-RU" dirty="0" smtClean="0"/>
              <a:t> </a:t>
            </a:r>
            <a:r>
              <a:rPr lang="ru-RU" dirty="0" err="1" smtClean="0"/>
              <a:t>хуб</a:t>
            </a:r>
            <a:r>
              <a:rPr lang="ru-RU" dirty="0" smtClean="0"/>
              <a:t> </a:t>
            </a:r>
            <a:r>
              <a:rPr lang="ru-RU" dirty="0" err="1" smtClean="0"/>
              <a:t>иҷро</a:t>
            </a:r>
            <a:r>
              <a:rPr lang="ru-RU" dirty="0" smtClean="0"/>
              <a:t> </a:t>
            </a:r>
            <a:r>
              <a:rPr lang="ru-RU" dirty="0" err="1" smtClean="0"/>
              <a:t>намудем</a:t>
            </a:r>
            <a:r>
              <a:rPr lang="ru-RU" dirty="0" smtClean="0"/>
              <a:t>? Аз ин </a:t>
            </a:r>
            <a:r>
              <a:rPr lang="ru-RU" dirty="0" err="1" smtClean="0"/>
              <a:t>кор</a:t>
            </a:r>
            <a:r>
              <a:rPr lang="ru-RU" dirty="0" smtClean="0"/>
              <a:t> </a:t>
            </a:r>
            <a:r>
              <a:rPr lang="ru-RU" dirty="0" err="1" smtClean="0"/>
              <a:t>оё</a:t>
            </a:r>
            <a:r>
              <a:rPr lang="ru-RU" dirty="0" smtClean="0"/>
              <a:t> </a:t>
            </a:r>
            <a:r>
              <a:rPr lang="ru-RU" dirty="0" err="1" smtClean="0"/>
              <a:t>ҳоли</a:t>
            </a:r>
            <a:r>
              <a:rPr lang="ru-RU" dirty="0" smtClean="0"/>
              <a:t> </a:t>
            </a:r>
            <a:r>
              <a:rPr lang="ru-RU" dirty="0" err="1" smtClean="0"/>
              <a:t>касе</a:t>
            </a:r>
            <a:r>
              <a:rPr lang="ru-RU" dirty="0" smtClean="0"/>
              <a:t> </a:t>
            </a:r>
            <a:r>
              <a:rPr lang="ru-RU" dirty="0" err="1" smtClean="0"/>
              <a:t>беҳтар</a:t>
            </a:r>
            <a:r>
              <a:rPr lang="ru-RU" dirty="0" smtClean="0"/>
              <a:t> </a:t>
            </a:r>
            <a:r>
              <a:rPr lang="ru-RU" dirty="0" err="1" smtClean="0"/>
              <a:t>шуд</a:t>
            </a:r>
            <a:r>
              <a:rPr lang="ru-RU" dirty="0" smtClean="0"/>
              <a:t>? </a:t>
            </a:r>
            <a:endParaRPr lang="ru-RU" dirty="0" smtClean="0"/>
          </a:p>
          <a:p>
            <a:pPr algn="just"/>
            <a:r>
              <a:rPr lang="ru-RU" dirty="0" err="1" smtClean="0"/>
              <a:t>Нишондиҳандиҳандаҳои</a:t>
            </a:r>
            <a:r>
              <a:rPr lang="ru-RU" dirty="0" smtClean="0"/>
              <a:t> </a:t>
            </a:r>
            <a:r>
              <a:rPr lang="ru-RU" dirty="0" err="1" smtClean="0"/>
              <a:t>самаранокии</a:t>
            </a:r>
            <a:r>
              <a:rPr lang="ru-RU" dirty="0" smtClean="0"/>
              <a:t> </a:t>
            </a:r>
            <a:r>
              <a:rPr lang="ru-RU" dirty="0" err="1" smtClean="0"/>
              <a:t>бештар</a:t>
            </a:r>
            <a:r>
              <a:rPr lang="ru-RU" dirty="0" smtClean="0"/>
              <a:t> </a:t>
            </a:r>
            <a:r>
              <a:rPr lang="ru-RU" dirty="0" err="1" smtClean="0"/>
              <a:t>муҳим</a:t>
            </a:r>
            <a:r>
              <a:rPr lang="ru-RU" dirty="0" smtClean="0"/>
              <a:t> </a:t>
            </a:r>
            <a:r>
              <a:rPr lang="ru-RU" dirty="0" err="1" smtClean="0"/>
              <a:t>онҳое</a:t>
            </a:r>
            <a:r>
              <a:rPr lang="ru-RU" dirty="0" smtClean="0"/>
              <a:t> </a:t>
            </a:r>
            <a:r>
              <a:rPr lang="ru-RU" dirty="0" err="1" smtClean="0"/>
              <a:t>ҳастанд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smtClean="0"/>
              <a:t>ба </a:t>
            </a:r>
            <a:r>
              <a:rPr lang="ru-RU" dirty="0" err="1" smtClean="0"/>
              <a:t>мо</a:t>
            </a:r>
            <a:r>
              <a:rPr lang="ru-RU" dirty="0" smtClean="0"/>
              <a:t> </a:t>
            </a:r>
            <a:r>
              <a:rPr lang="ru-RU" dirty="0" err="1" smtClean="0"/>
              <a:t>мегуянд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дар </a:t>
            </a:r>
            <a:r>
              <a:rPr lang="ru-RU" dirty="0" err="1" smtClean="0"/>
              <a:t>натиҷаи</a:t>
            </a:r>
            <a:r>
              <a:rPr lang="ru-RU" dirty="0" smtClean="0"/>
              <a:t>  ин </a:t>
            </a:r>
            <a:r>
              <a:rPr lang="ru-RU" dirty="0" err="1" smtClean="0"/>
              <a:t>хидматрасонҳо</a:t>
            </a:r>
            <a:r>
              <a:rPr lang="ru-RU" dirty="0" smtClean="0"/>
              <a:t> </a:t>
            </a:r>
            <a:r>
              <a:rPr lang="ru-RU" dirty="0" err="1" smtClean="0"/>
              <a:t>ҳоли</a:t>
            </a:r>
            <a:r>
              <a:rPr lang="ru-RU" dirty="0" smtClean="0"/>
              <a:t> </a:t>
            </a:r>
            <a:r>
              <a:rPr lang="ru-RU" dirty="0" err="1" smtClean="0"/>
              <a:t>истеъмолкунанда</a:t>
            </a:r>
            <a:r>
              <a:rPr lang="ru-RU" dirty="0" smtClean="0"/>
              <a:t> ё </a:t>
            </a:r>
            <a:r>
              <a:rPr lang="ru-RU" dirty="0" err="1" smtClean="0"/>
              <a:t>мизоҷони</a:t>
            </a:r>
            <a:r>
              <a:rPr lang="ru-RU" dirty="0" smtClean="0"/>
              <a:t> </a:t>
            </a:r>
            <a:r>
              <a:rPr lang="ru-RU" dirty="0" err="1" smtClean="0"/>
              <a:t>мо</a:t>
            </a:r>
            <a:r>
              <a:rPr lang="ru-RU" dirty="0" smtClean="0"/>
              <a:t> </a:t>
            </a:r>
            <a:r>
              <a:rPr lang="ru-RU" dirty="0" err="1" smtClean="0"/>
              <a:t>беҳтар</a:t>
            </a:r>
            <a:r>
              <a:rPr lang="ru-RU" dirty="0" smtClean="0"/>
              <a:t> </a:t>
            </a:r>
            <a:r>
              <a:rPr lang="ru-RU" dirty="0" err="1" smtClean="0"/>
              <a:t>шуд</a:t>
            </a:r>
            <a:r>
              <a:rPr lang="ru-RU" dirty="0" smtClean="0"/>
              <a:t>. Дар </a:t>
            </a:r>
            <a:r>
              <a:rPr lang="ru-RU" dirty="0" err="1" smtClean="0"/>
              <a:t>ҷойи</a:t>
            </a:r>
            <a:r>
              <a:rPr lang="ru-RU" dirty="0" smtClean="0"/>
              <a:t> </a:t>
            </a:r>
            <a:r>
              <a:rPr lang="ru-RU" dirty="0" err="1" smtClean="0"/>
              <a:t>дуюм</a:t>
            </a:r>
            <a:r>
              <a:rPr lang="ru-RU" dirty="0" smtClean="0"/>
              <a:t> он </a:t>
            </a:r>
            <a:r>
              <a:rPr lang="ru-RU" dirty="0" err="1" smtClean="0"/>
              <a:t>нишодиҳандаҳое</a:t>
            </a:r>
            <a:r>
              <a:rPr lang="ru-RU" dirty="0" smtClean="0"/>
              <a:t> </a:t>
            </a:r>
            <a:r>
              <a:rPr lang="ru-RU" dirty="0" err="1" smtClean="0"/>
              <a:t>ҳастанд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мо</a:t>
            </a:r>
            <a:r>
              <a:rPr lang="ru-RU" dirty="0" smtClean="0"/>
              <a:t>  дар </a:t>
            </a:r>
            <a:r>
              <a:rPr lang="ru-RU" dirty="0" err="1" smtClean="0"/>
              <a:t>бораи</a:t>
            </a:r>
            <a:r>
              <a:rPr lang="ru-RU" dirty="0" smtClean="0"/>
              <a:t> он </a:t>
            </a:r>
            <a:r>
              <a:rPr lang="ru-RU" dirty="0" err="1" smtClean="0"/>
              <a:t>мегуянд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хидматрасонӣ</a:t>
            </a:r>
            <a:r>
              <a:rPr lang="ru-RU" dirty="0" smtClean="0"/>
              <a:t> ё </a:t>
            </a:r>
            <a:r>
              <a:rPr lang="ru-RU" dirty="0" err="1" smtClean="0"/>
              <a:t>фаъолият</a:t>
            </a:r>
            <a:r>
              <a:rPr lang="ru-RU" dirty="0" smtClean="0"/>
              <a:t> </a:t>
            </a:r>
            <a:r>
              <a:rPr lang="ru-RU" dirty="0" err="1" smtClean="0"/>
              <a:t>хуб</a:t>
            </a:r>
            <a:r>
              <a:rPr lang="ru-RU" dirty="0" smtClean="0"/>
              <a:t> </a:t>
            </a:r>
            <a:r>
              <a:rPr lang="ru-RU" dirty="0" err="1" smtClean="0"/>
              <a:t>иҷро</a:t>
            </a:r>
            <a:r>
              <a:rPr lang="ru-RU" dirty="0" smtClean="0"/>
              <a:t> </a:t>
            </a:r>
            <a:r>
              <a:rPr lang="ru-RU" dirty="0" err="1" smtClean="0"/>
              <a:t>шуд</a:t>
            </a:r>
            <a:r>
              <a:rPr lang="ru-RU" dirty="0" smtClean="0"/>
              <a:t>. </a:t>
            </a:r>
            <a:r>
              <a:rPr lang="ru-RU" dirty="0" err="1" smtClean="0"/>
              <a:t>Нишондиҳандаҳои</a:t>
            </a:r>
            <a:r>
              <a:rPr lang="ru-RU" dirty="0" smtClean="0"/>
              <a:t> </a:t>
            </a:r>
            <a:r>
              <a:rPr lang="ru-RU" dirty="0" err="1" smtClean="0"/>
              <a:t>нисбатан</a:t>
            </a:r>
            <a:r>
              <a:rPr lang="ru-RU" dirty="0" smtClean="0"/>
              <a:t> </a:t>
            </a:r>
            <a:r>
              <a:rPr lang="ru-RU" dirty="0" err="1" smtClean="0"/>
              <a:t>аҳамияти</a:t>
            </a:r>
            <a:r>
              <a:rPr lang="ru-RU" dirty="0" smtClean="0"/>
              <a:t> </a:t>
            </a:r>
            <a:r>
              <a:rPr lang="ru-RU" dirty="0" err="1" smtClean="0"/>
              <a:t>пастар</a:t>
            </a:r>
            <a:r>
              <a:rPr lang="ru-RU" dirty="0" smtClean="0"/>
              <a:t> </a:t>
            </a:r>
            <a:r>
              <a:rPr lang="ru-RU" dirty="0" err="1" smtClean="0"/>
              <a:t>дошта</a:t>
            </a:r>
            <a:r>
              <a:rPr lang="ru-RU" dirty="0" smtClean="0"/>
              <a:t> </a:t>
            </a:r>
            <a:r>
              <a:rPr lang="ru-RU" dirty="0" smtClean="0"/>
              <a:t>он </a:t>
            </a:r>
            <a:r>
              <a:rPr lang="ru-RU" dirty="0" err="1" smtClean="0"/>
              <a:t>нишондиҳандаҳое</a:t>
            </a:r>
            <a:r>
              <a:rPr lang="ru-RU" dirty="0" smtClean="0"/>
              <a:t> </a:t>
            </a:r>
            <a:r>
              <a:rPr lang="ru-RU" dirty="0" err="1" smtClean="0"/>
              <a:t>ҳастанд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дар </a:t>
            </a:r>
            <a:r>
              <a:rPr lang="ru-RU" dirty="0" err="1" smtClean="0"/>
              <a:t>бораи</a:t>
            </a:r>
            <a:r>
              <a:rPr lang="ru-RU" dirty="0" smtClean="0"/>
              <a:t> </a:t>
            </a:r>
            <a:r>
              <a:rPr lang="ru-RU" dirty="0" err="1" smtClean="0"/>
              <a:t>иҷроиши</a:t>
            </a:r>
            <a:r>
              <a:rPr lang="ru-RU" dirty="0" smtClean="0"/>
              <a:t> </a:t>
            </a:r>
            <a:r>
              <a:rPr lang="ru-RU" dirty="0" err="1" smtClean="0"/>
              <a:t>намуд</a:t>
            </a:r>
            <a:r>
              <a:rPr lang="ru-RU" dirty="0" smtClean="0"/>
              <a:t> ва </a:t>
            </a:r>
            <a:r>
              <a:rPr lang="ru-RU" dirty="0" err="1" smtClean="0"/>
              <a:t>ҳаҷми</a:t>
            </a:r>
            <a:r>
              <a:rPr lang="ru-RU" dirty="0" smtClean="0"/>
              <a:t> </a:t>
            </a:r>
            <a:r>
              <a:rPr lang="ru-RU" dirty="0" err="1" smtClean="0"/>
              <a:t>кор</a:t>
            </a:r>
            <a:r>
              <a:rPr lang="ru-RU" dirty="0" smtClean="0"/>
              <a:t> </a:t>
            </a:r>
            <a:r>
              <a:rPr lang="ru-RU" dirty="0" err="1" smtClean="0"/>
              <a:t>маълумот</a:t>
            </a:r>
            <a:r>
              <a:rPr lang="ru-RU" dirty="0" smtClean="0"/>
              <a:t> </a:t>
            </a:r>
            <a:r>
              <a:rPr lang="ru-RU" dirty="0" err="1" smtClean="0"/>
              <a:t>медиҳанд</a:t>
            </a:r>
            <a:r>
              <a:rPr lang="ru-RU" dirty="0" smtClean="0"/>
              <a:t>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9312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Нишондиҳандаҳои</a:t>
            </a:r>
            <a:r>
              <a:rPr lang="ru-RU" dirty="0" smtClean="0"/>
              <a:t> </a:t>
            </a:r>
            <a:r>
              <a:rPr lang="ru-RU" dirty="0" err="1" smtClean="0"/>
              <a:t>натиҷагирӣ</a:t>
            </a:r>
            <a:r>
              <a:rPr lang="ru-RU" dirty="0" smtClean="0"/>
              <a:t> </a:t>
            </a:r>
            <a:r>
              <a:rPr lang="hr-BA" dirty="0" smtClean="0"/>
              <a:t>: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муҳим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hr-BA" dirty="0" smtClean="0"/>
              <a:t>?</a:t>
            </a:r>
            <a:endParaRPr lang="hr-BA" dirty="0"/>
          </a:p>
        </p:txBody>
      </p:sp>
      <p:pic>
        <p:nvPicPr>
          <p:cNvPr id="3074" name="Picture 2" descr="performance-measure-selection-criteria-clear-impac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264" y="1778733"/>
            <a:ext cx="8822669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2400" y="1686507"/>
            <a:ext cx="32868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Нишондиҳандаҳои </a:t>
            </a:r>
            <a:r>
              <a:rPr lang="ru-RU" dirty="0" err="1"/>
              <a:t>б</a:t>
            </a:r>
            <a:r>
              <a:rPr lang="ru-RU" dirty="0" err="1" smtClean="0"/>
              <a:t>ештар</a:t>
            </a:r>
            <a:r>
              <a:rPr lang="ru-RU" dirty="0" smtClean="0"/>
              <a:t> </a:t>
            </a:r>
            <a:r>
              <a:rPr lang="ru-RU" dirty="0" err="1" smtClean="0"/>
              <a:t>муҳими</a:t>
            </a:r>
            <a:r>
              <a:rPr lang="ru-RU" dirty="0" smtClean="0"/>
              <a:t> </a:t>
            </a:r>
            <a:r>
              <a:rPr lang="ru-RU" dirty="0" err="1" smtClean="0"/>
              <a:t>самранокӣ</a:t>
            </a:r>
            <a:r>
              <a:rPr lang="ru-RU" dirty="0" smtClean="0"/>
              <a:t> </a:t>
            </a:r>
            <a:r>
              <a:rPr lang="ru-RU" dirty="0" err="1" smtClean="0"/>
              <a:t>онҳое</a:t>
            </a:r>
            <a:r>
              <a:rPr lang="ru-RU" dirty="0" smtClean="0"/>
              <a:t> </a:t>
            </a:r>
            <a:r>
              <a:rPr lang="ru-RU" dirty="0" err="1" smtClean="0"/>
              <a:t>ҳастанд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мо</a:t>
            </a:r>
            <a:r>
              <a:rPr lang="ru-RU" dirty="0" smtClean="0"/>
              <a:t> дар </a:t>
            </a:r>
            <a:r>
              <a:rPr lang="ru-RU" dirty="0" err="1" smtClean="0"/>
              <a:t>бораи</a:t>
            </a:r>
            <a:r>
              <a:rPr lang="ru-RU" dirty="0" smtClean="0"/>
              <a:t> он </a:t>
            </a:r>
            <a:r>
              <a:rPr lang="ru-RU" dirty="0" err="1" smtClean="0"/>
              <a:t>мегуянд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истеъмолкунанда</a:t>
            </a:r>
            <a:r>
              <a:rPr lang="ru-RU" dirty="0" smtClean="0"/>
              <a:t> ё </a:t>
            </a:r>
            <a:r>
              <a:rPr lang="ru-RU" dirty="0" err="1" smtClean="0"/>
              <a:t>мизоҷ</a:t>
            </a:r>
            <a:r>
              <a:rPr lang="ru-RU" dirty="0" smtClean="0"/>
              <a:t> дар </a:t>
            </a:r>
            <a:r>
              <a:rPr lang="ru-RU" dirty="0" err="1" smtClean="0"/>
              <a:t>натиҷаи</a:t>
            </a:r>
            <a:r>
              <a:rPr lang="ru-RU" dirty="0" smtClean="0"/>
              <a:t> ин </a:t>
            </a:r>
            <a:r>
              <a:rPr lang="ru-RU" dirty="0" err="1" smtClean="0"/>
              <a:t>хидматрасониҳо</a:t>
            </a:r>
            <a:r>
              <a:rPr lang="ru-RU" dirty="0" smtClean="0"/>
              <a:t> </a:t>
            </a:r>
            <a:r>
              <a:rPr lang="ru-RU" dirty="0" err="1" smtClean="0"/>
              <a:t>манфиати</a:t>
            </a:r>
            <a:r>
              <a:rPr lang="ru-RU" dirty="0" smtClean="0"/>
              <a:t> </a:t>
            </a:r>
            <a:r>
              <a:rPr lang="ru-RU" dirty="0" err="1" smtClean="0"/>
              <a:t>зиёдтар</a:t>
            </a:r>
            <a:r>
              <a:rPr lang="ru-RU" dirty="0" smtClean="0"/>
              <a:t> </a:t>
            </a:r>
            <a:r>
              <a:rPr lang="ru-RU" dirty="0" err="1" smtClean="0"/>
              <a:t>мегиранд</a:t>
            </a:r>
            <a:r>
              <a:rPr lang="ru-RU" dirty="0" smtClean="0"/>
              <a:t> («</a:t>
            </a:r>
            <a:r>
              <a:rPr lang="ru-RU" dirty="0" err="1" smtClean="0"/>
              <a:t>натиҷаҳои</a:t>
            </a:r>
            <a:r>
              <a:rPr lang="ru-RU" dirty="0" smtClean="0"/>
              <a:t>  </a:t>
            </a:r>
            <a:r>
              <a:rPr lang="ru-RU" dirty="0" err="1" smtClean="0"/>
              <a:t>мизоҷон</a:t>
            </a:r>
            <a:r>
              <a:rPr lang="ru-RU" dirty="0" smtClean="0"/>
              <a:t>», </a:t>
            </a:r>
            <a:r>
              <a:rPr lang="ru-RU" dirty="0" err="1" smtClean="0"/>
              <a:t>чоркунҷаҳои</a:t>
            </a:r>
            <a:r>
              <a:rPr lang="ru-RU" dirty="0" smtClean="0"/>
              <a:t> </a:t>
            </a:r>
            <a:r>
              <a:rPr lang="ru-RU" dirty="0" err="1" smtClean="0"/>
              <a:t>чап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рости</a:t>
            </a:r>
            <a:r>
              <a:rPr lang="ru-RU" dirty="0" smtClean="0"/>
              <a:t> поён ). Дар </a:t>
            </a:r>
            <a:r>
              <a:rPr lang="ru-RU" dirty="0" err="1" smtClean="0"/>
              <a:t>ҷой</a:t>
            </a:r>
            <a:r>
              <a:rPr lang="ru-RU" dirty="0" smtClean="0"/>
              <a:t> </a:t>
            </a:r>
            <a:r>
              <a:rPr lang="ru-RU" dirty="0" err="1" smtClean="0"/>
              <a:t>дувум</a:t>
            </a:r>
            <a:r>
              <a:rPr lang="ru-RU" dirty="0" smtClean="0"/>
              <a:t> </a:t>
            </a:r>
            <a:r>
              <a:rPr lang="ru-RU" dirty="0" err="1" smtClean="0"/>
              <a:t>тадбирҳое</a:t>
            </a:r>
            <a:r>
              <a:rPr lang="ru-RU" dirty="0" smtClean="0"/>
              <a:t> </a:t>
            </a:r>
            <a:r>
              <a:rPr lang="ru-RU" dirty="0" err="1" smtClean="0"/>
              <a:t>ҳастанд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мо</a:t>
            </a:r>
            <a:r>
              <a:rPr lang="ru-RU" dirty="0" smtClean="0"/>
              <a:t> </a:t>
            </a:r>
            <a:r>
              <a:rPr lang="ru-RU" dirty="0" err="1" smtClean="0"/>
              <a:t>мегуянд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оё</a:t>
            </a:r>
            <a:r>
              <a:rPr lang="ru-RU" dirty="0" smtClean="0"/>
              <a:t> </a:t>
            </a:r>
            <a:r>
              <a:rPr lang="ru-RU" dirty="0" err="1" smtClean="0"/>
              <a:t>хидматрасониҳои</a:t>
            </a:r>
            <a:r>
              <a:rPr lang="ru-RU" dirty="0" smtClean="0"/>
              <a:t> </a:t>
            </a:r>
            <a:r>
              <a:rPr lang="ru-RU" dirty="0" err="1" smtClean="0"/>
              <a:t>мазкур</a:t>
            </a:r>
            <a:r>
              <a:rPr lang="ru-RU" dirty="0" smtClean="0"/>
              <a:t> </a:t>
            </a:r>
            <a:r>
              <a:rPr lang="ru-RU" dirty="0" err="1" smtClean="0"/>
              <a:t>хуб</a:t>
            </a:r>
            <a:r>
              <a:rPr lang="ru-RU" dirty="0" smtClean="0"/>
              <a:t> </a:t>
            </a:r>
            <a:r>
              <a:rPr lang="ru-RU" dirty="0" err="1" smtClean="0"/>
              <a:t>иҷро</a:t>
            </a:r>
            <a:r>
              <a:rPr lang="ru-RU" dirty="0" smtClean="0"/>
              <a:t> </a:t>
            </a:r>
            <a:r>
              <a:rPr lang="ru-RU" dirty="0" err="1" smtClean="0"/>
              <a:t>мешаванд</a:t>
            </a:r>
            <a:r>
              <a:rPr lang="ru-RU" dirty="0" smtClean="0"/>
              <a:t> ё на.  (</a:t>
            </a:r>
            <a:r>
              <a:rPr lang="ru-RU" dirty="0" err="1" smtClean="0"/>
              <a:t>чоркунҷаи</a:t>
            </a:r>
            <a:r>
              <a:rPr lang="ru-RU" dirty="0" smtClean="0"/>
              <a:t> </a:t>
            </a:r>
            <a:r>
              <a:rPr lang="ru-RU" dirty="0" err="1" smtClean="0"/>
              <a:t>тарфи</a:t>
            </a:r>
            <a:r>
              <a:rPr lang="ru-RU" dirty="0" smtClean="0"/>
              <a:t> рост аз </a:t>
            </a:r>
            <a:r>
              <a:rPr lang="ru-RU" dirty="0" err="1" smtClean="0"/>
              <a:t>боло</a:t>
            </a:r>
            <a:r>
              <a:rPr lang="ru-RU" dirty="0" smtClean="0"/>
              <a:t>).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аҳамияти</a:t>
            </a:r>
            <a:r>
              <a:rPr lang="ru-RU" dirty="0" smtClean="0"/>
              <a:t> </a:t>
            </a:r>
            <a:r>
              <a:rPr lang="ru-RU" dirty="0" err="1" smtClean="0"/>
              <a:t>камтар</a:t>
            </a:r>
            <a:r>
              <a:rPr lang="ru-RU" dirty="0" smtClean="0"/>
              <a:t> </a:t>
            </a:r>
            <a:r>
              <a:rPr lang="ru-RU" dirty="0" err="1" smtClean="0"/>
              <a:t>онҳое</a:t>
            </a:r>
            <a:r>
              <a:rPr lang="ru-RU" dirty="0" smtClean="0"/>
              <a:t> </a:t>
            </a:r>
            <a:r>
              <a:rPr lang="ru-RU" dirty="0" err="1" smtClean="0"/>
              <a:t>ҳастанд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мо</a:t>
            </a:r>
            <a:r>
              <a:rPr lang="ru-RU" dirty="0" smtClean="0"/>
              <a:t> </a:t>
            </a:r>
            <a:r>
              <a:rPr lang="ru-RU" dirty="0" err="1" smtClean="0"/>
              <a:t>мегуянд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тавр </a:t>
            </a:r>
            <a:r>
              <a:rPr lang="ru-RU" dirty="0" err="1" smtClean="0"/>
              <a:t>кор</a:t>
            </a:r>
            <a:r>
              <a:rPr lang="ru-RU" dirty="0" smtClean="0"/>
              <a:t> </a:t>
            </a:r>
            <a:r>
              <a:rPr lang="ru-RU" dirty="0" err="1" smtClean="0"/>
              <a:t>мекунем</a:t>
            </a:r>
            <a:r>
              <a:rPr lang="ru-RU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8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576217"/>
          </a:xfrm>
        </p:spPr>
        <p:txBody>
          <a:bodyPr>
            <a:normAutofit fontScale="90000"/>
          </a:bodyPr>
          <a:lstStyle/>
          <a:p>
            <a:r>
              <a:rPr lang="ru-RU" altLang="x-none" dirty="0" err="1" smtClean="0"/>
              <a:t>Қадами</a:t>
            </a:r>
            <a:r>
              <a:rPr lang="ru-RU" altLang="x-none" dirty="0" smtClean="0"/>
              <a:t> </a:t>
            </a:r>
            <a:r>
              <a:rPr lang="hr-BA" altLang="x-none" dirty="0" smtClean="0"/>
              <a:t> </a:t>
            </a:r>
            <a:r>
              <a:rPr lang="hr-BA" altLang="x-none" dirty="0"/>
              <a:t>4: </a:t>
            </a:r>
            <a:r>
              <a:rPr lang="tg-Cyrl-TJ" altLang="x-none" dirty="0" smtClean="0"/>
              <a:t>Тақсимоти дороиҳо барои чорабиниҳои/барномаҳои мушаххас(буҷети барои соли 2016 қабулшуда) </a:t>
            </a:r>
            <a:endParaRPr lang="en-US" altLang="x-none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3371"/>
            <a:ext cx="10515600" cy="3813591"/>
          </a:xfrm>
        </p:spPr>
        <p:txBody>
          <a:bodyPr>
            <a:normAutofit/>
          </a:bodyPr>
          <a:lstStyle/>
          <a:p>
            <a:r>
              <a:rPr lang="ru-RU" altLang="x-none" dirty="0" err="1" smtClean="0"/>
              <a:t>Нархи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корҳое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ки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Вазорат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анҷом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медиҳад</a:t>
            </a:r>
            <a:r>
              <a:rPr lang="ru-RU" altLang="x-none" dirty="0" smtClean="0"/>
              <a:t> </a:t>
            </a:r>
            <a:endParaRPr lang="ru-RU" altLang="x-none" dirty="0"/>
          </a:p>
          <a:p>
            <a:r>
              <a:rPr lang="ru-RU" altLang="x-none" sz="2200" dirty="0" err="1"/>
              <a:t>С</a:t>
            </a:r>
            <a:r>
              <a:rPr lang="ru-RU" altLang="x-none" sz="2200" dirty="0" err="1" smtClean="0"/>
              <a:t>армояҳое</a:t>
            </a:r>
            <a:r>
              <a:rPr lang="ru-RU" altLang="x-none" sz="2200" dirty="0" smtClean="0"/>
              <a:t>,  </a:t>
            </a:r>
            <a:r>
              <a:rPr lang="ru-RU" altLang="x-none" sz="2200" dirty="0" err="1" smtClean="0"/>
              <a:t>ки</a:t>
            </a:r>
            <a:r>
              <a:rPr lang="ru-RU" altLang="x-none" sz="2200" dirty="0" smtClean="0"/>
              <a:t> барои </a:t>
            </a:r>
            <a:r>
              <a:rPr lang="ru-RU" altLang="x-none" sz="2200" dirty="0" err="1" smtClean="0"/>
              <a:t>тамоми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чорабиниҳо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заруранд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ва</a:t>
            </a:r>
            <a:r>
              <a:rPr lang="ru-RU" altLang="x-none" sz="2200" dirty="0" smtClean="0"/>
              <a:t> барои </a:t>
            </a:r>
            <a:r>
              <a:rPr lang="ru-RU" altLang="x-none" sz="2200" dirty="0" err="1" smtClean="0"/>
              <a:t>ноил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шудани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вазорати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дахлдор</a:t>
            </a:r>
            <a:r>
              <a:rPr lang="ru-RU" altLang="x-none" sz="2200" dirty="0" smtClean="0"/>
              <a:t> ба </a:t>
            </a:r>
            <a:r>
              <a:rPr lang="ru-RU" altLang="x-none" sz="2200" dirty="0" err="1" smtClean="0"/>
              <a:t>ҳадафҳои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стратегӣ</a:t>
            </a:r>
            <a:r>
              <a:rPr lang="ru-RU" altLang="x-none" sz="2200" dirty="0" smtClean="0"/>
              <a:t>(ё </a:t>
            </a:r>
            <a:r>
              <a:rPr lang="ru-RU" altLang="x-none" sz="2200" dirty="0" err="1" smtClean="0"/>
              <a:t>барномаҳои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мушаххас</a:t>
            </a:r>
            <a:r>
              <a:rPr lang="ru-RU" altLang="x-none" sz="2200" dirty="0" smtClean="0"/>
              <a:t>/</a:t>
            </a:r>
            <a:r>
              <a:rPr lang="ru-RU" altLang="x-none" sz="2200" dirty="0" err="1" smtClean="0"/>
              <a:t>ҳадафҳои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корӣ</a:t>
            </a:r>
            <a:r>
              <a:rPr lang="ru-RU" altLang="x-none" sz="2200" dirty="0" smtClean="0"/>
              <a:t>) </a:t>
            </a:r>
            <a:r>
              <a:rPr lang="ru-RU" altLang="x-none" sz="2200" dirty="0" err="1" smtClean="0"/>
              <a:t>мусоидат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менамоянд</a:t>
            </a:r>
            <a:r>
              <a:rPr lang="ru-RU" altLang="x-none" sz="2200" dirty="0" smtClean="0"/>
              <a:t>. </a:t>
            </a:r>
            <a:endParaRPr lang="ru-RU" altLang="x-none" dirty="0"/>
          </a:p>
          <a:p>
            <a:r>
              <a:rPr lang="ru-RU" altLang="x-none" dirty="0" err="1" smtClean="0"/>
              <a:t>Хароҷот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бояд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сармояҳои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инсонӣ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молиявиро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фаро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гирад</a:t>
            </a:r>
            <a:r>
              <a:rPr lang="ru-RU" altLang="x-none" dirty="0" smtClean="0"/>
              <a:t> </a:t>
            </a:r>
            <a:endParaRPr lang="ru-RU" altLang="x-none" dirty="0"/>
          </a:p>
          <a:p>
            <a:r>
              <a:rPr lang="ru-RU" altLang="x-none" sz="2200" dirty="0" smtClean="0"/>
              <a:t>Ҳангоми </a:t>
            </a:r>
            <a:r>
              <a:rPr lang="ru-RU" altLang="x-none" sz="2200" dirty="0" err="1" smtClean="0"/>
              <a:t>табақабандии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иқтисодӣ</a:t>
            </a:r>
            <a:r>
              <a:rPr lang="ru-RU" altLang="x-none" sz="2200" dirty="0" smtClean="0"/>
              <a:t>( барои </a:t>
            </a:r>
            <a:r>
              <a:rPr lang="ru-RU" altLang="x-none" sz="2200" dirty="0" err="1" smtClean="0"/>
              <a:t>ҳадафҳои</a:t>
            </a:r>
            <a:r>
              <a:rPr lang="ru-RU" altLang="x-none" sz="2200" dirty="0" smtClean="0"/>
              <a:t> ин </a:t>
            </a:r>
            <a:r>
              <a:rPr lang="ru-RU" altLang="x-none" sz="2200" dirty="0" err="1" smtClean="0"/>
              <a:t>машғулият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ҳатмӣ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нест</a:t>
            </a:r>
            <a:r>
              <a:rPr lang="ru-RU" altLang="x-none" sz="2200" dirty="0" smtClean="0"/>
              <a:t>) </a:t>
            </a:r>
            <a:endParaRPr lang="ru-RU" altLang="x-none" sz="2200" dirty="0"/>
          </a:p>
          <a:p>
            <a:r>
              <a:rPr lang="ru-RU" altLang="x-none" sz="2200" dirty="0" smtClean="0"/>
              <a:t>Муайян </a:t>
            </a:r>
            <a:r>
              <a:rPr lang="ru-RU" altLang="x-none" sz="2200" dirty="0" err="1" smtClean="0"/>
              <a:t>намудани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ҳайати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кормандони</a:t>
            </a:r>
            <a:r>
              <a:rPr lang="ru-RU" altLang="x-none" sz="2200" dirty="0" smtClean="0"/>
              <a:t> барои </a:t>
            </a:r>
            <a:r>
              <a:rPr lang="ru-RU" altLang="x-none" sz="2200" dirty="0" err="1" smtClean="0"/>
              <a:t>ҳар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барнома</a:t>
            </a:r>
            <a:r>
              <a:rPr lang="ru-RU" altLang="x-none" sz="2200" dirty="0" smtClean="0"/>
              <a:t> </a:t>
            </a:r>
            <a:r>
              <a:rPr lang="ru-RU" altLang="x-none" sz="2200" dirty="0" err="1" smtClean="0"/>
              <a:t>ҷудошуда</a:t>
            </a:r>
            <a:r>
              <a:rPr lang="ru-RU" altLang="x-none" sz="2200" dirty="0" smtClean="0"/>
              <a:t> </a:t>
            </a:r>
            <a:endParaRPr lang="en-US" altLang="x-none" sz="2200" dirty="0"/>
          </a:p>
          <a:p>
            <a:endParaRPr lang="en-US" altLang="x-none" sz="2000" dirty="0"/>
          </a:p>
        </p:txBody>
      </p:sp>
      <p:sp>
        <p:nvSpPr>
          <p:cNvPr id="573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x-none" sz="1400" dirty="0">
                <a:solidFill>
                  <a:schemeClr val="bg1"/>
                </a:solidFill>
                <a:latin typeface="Arial Narrow" panose="020B0606020202030204" pitchFamily="34" charset="0"/>
              </a:rPr>
              <a:t>Type the proposal name here</a:t>
            </a:r>
            <a:endParaRPr lang="en-GB" altLang="x-none" sz="1400" dirty="0"/>
          </a:p>
        </p:txBody>
      </p:sp>
    </p:spTree>
    <p:extLst>
      <p:ext uri="{BB962C8B-B14F-4D97-AF65-F5344CB8AC3E}">
        <p14:creationId xmlns:p14="http://schemas.microsoft.com/office/powerpoint/2010/main" val="319699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296861"/>
              </p:ext>
            </p:extLst>
          </p:nvPr>
        </p:nvGraphicFramePr>
        <p:xfrm>
          <a:off x="2575876" y="2550790"/>
          <a:ext cx="8792708" cy="3845524"/>
        </p:xfrm>
        <a:graphic>
          <a:graphicData uri="http://schemas.openxmlformats.org/drawingml/2006/table">
            <a:tbl>
              <a:tblPr/>
              <a:tblGrid>
                <a:gridCol w="361637">
                  <a:extLst>
                    <a:ext uri="{9D8B030D-6E8A-4147-A177-3AD203B41FA5}">
                      <a16:colId xmlns="" xmlns:a16="http://schemas.microsoft.com/office/drawing/2014/main" val="2890471743"/>
                    </a:ext>
                  </a:extLst>
                </a:gridCol>
                <a:gridCol w="2931024">
                  <a:extLst>
                    <a:ext uri="{9D8B030D-6E8A-4147-A177-3AD203B41FA5}">
                      <a16:colId xmlns="" xmlns:a16="http://schemas.microsoft.com/office/drawing/2014/main" val="1049828323"/>
                    </a:ext>
                  </a:extLst>
                </a:gridCol>
                <a:gridCol w="941696">
                  <a:extLst>
                    <a:ext uri="{9D8B030D-6E8A-4147-A177-3AD203B41FA5}">
                      <a16:colId xmlns="" xmlns:a16="http://schemas.microsoft.com/office/drawing/2014/main" val="1676597140"/>
                    </a:ext>
                  </a:extLst>
                </a:gridCol>
                <a:gridCol w="818866">
                  <a:extLst>
                    <a:ext uri="{9D8B030D-6E8A-4147-A177-3AD203B41FA5}">
                      <a16:colId xmlns="" xmlns:a16="http://schemas.microsoft.com/office/drawing/2014/main" val="905478067"/>
                    </a:ext>
                  </a:extLst>
                </a:gridCol>
                <a:gridCol w="900313">
                  <a:extLst>
                    <a:ext uri="{9D8B030D-6E8A-4147-A177-3AD203B41FA5}">
                      <a16:colId xmlns="" xmlns:a16="http://schemas.microsoft.com/office/drawing/2014/main" val="473440611"/>
                    </a:ext>
                  </a:extLst>
                </a:gridCol>
                <a:gridCol w="942134">
                  <a:extLst>
                    <a:ext uri="{9D8B030D-6E8A-4147-A177-3AD203B41FA5}">
                      <a16:colId xmlns="" xmlns:a16="http://schemas.microsoft.com/office/drawing/2014/main" val="2573959489"/>
                    </a:ext>
                  </a:extLst>
                </a:gridCol>
                <a:gridCol w="805218">
                  <a:extLst>
                    <a:ext uri="{9D8B030D-6E8A-4147-A177-3AD203B41FA5}">
                      <a16:colId xmlns="" xmlns:a16="http://schemas.microsoft.com/office/drawing/2014/main" val="895816940"/>
                    </a:ext>
                  </a:extLst>
                </a:gridCol>
                <a:gridCol w="1091820">
                  <a:extLst>
                    <a:ext uri="{9D8B030D-6E8A-4147-A177-3AD203B41FA5}">
                      <a16:colId xmlns="" xmlns:a16="http://schemas.microsoft.com/office/drawing/2014/main" val="1072736060"/>
                    </a:ext>
                  </a:extLst>
                </a:gridCol>
              </a:tblGrid>
              <a:tr h="110149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g-Cyrl-TJ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Чораӣинии барномавӣ(фаъолият) </a:t>
                      </a:r>
                      <a:r>
                        <a:rPr lang="hr-BA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Буҷет барои соли 2017 (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млн</a:t>
                      </a:r>
                      <a:r>
                        <a:rPr lang="tg-Cyrl-TJ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.Евро</a:t>
                      </a:r>
                      <a:r>
                        <a:rPr lang="hr-BA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Буҷет барои соли 2018 (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млн</a:t>
                      </a:r>
                      <a:r>
                        <a:rPr lang="tg-Cyrl-TJ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.Евро</a:t>
                      </a:r>
                      <a:r>
                        <a:rPr lang="hr-BA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hr-BA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g-Cyrl-TJ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Буҷет барои соли 2019 (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млн</a:t>
                      </a:r>
                      <a:r>
                        <a:rPr lang="tg-Cyrl-TJ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.Евро</a:t>
                      </a:r>
                      <a:r>
                        <a:rPr lang="hr-BA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hr-BA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g-Cyrl-TJ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Буҷет барои соли 2020 (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млн</a:t>
                      </a:r>
                      <a:r>
                        <a:rPr lang="tg-Cyrl-TJ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.Евро</a:t>
                      </a:r>
                      <a:r>
                        <a:rPr lang="hr-BA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Буҷет барои соли 2021 (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млн</a:t>
                      </a:r>
                      <a:r>
                        <a:rPr lang="tg-Cyrl-TJ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.Евро</a:t>
                      </a:r>
                      <a:r>
                        <a:rPr lang="hr-BA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hr-BA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g-Cyrl-TJ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Сармояи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умумӣ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барои </a:t>
                      </a: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тамоми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муддати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фаъолияти</a:t>
                      </a:r>
                      <a:r>
                        <a:rPr lang="ru-RU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барнома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28206262"/>
                  </a:ext>
                </a:extLst>
              </a:tr>
              <a:tr h="3681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26279474"/>
                  </a:ext>
                </a:extLst>
              </a:tr>
              <a:tr h="293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53408471"/>
                  </a:ext>
                </a:extLst>
              </a:tr>
              <a:tr h="2847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59662637"/>
                  </a:ext>
                </a:extLst>
              </a:tr>
              <a:tr h="322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30819011"/>
                  </a:ext>
                </a:extLst>
              </a:tr>
              <a:tr h="18358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Маҷмуи</a:t>
                      </a:r>
                      <a:r>
                        <a:rPr lang="ru-RU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хароҷоти</a:t>
                      </a:r>
                      <a:r>
                        <a:rPr lang="ru-RU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солонаи</a:t>
                      </a:r>
                      <a:r>
                        <a:rPr lang="ru-RU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барнома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1977280"/>
                  </a:ext>
                </a:extLst>
              </a:tr>
              <a:tr h="39772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Ҳадафҳои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натиҷанокӣ</a:t>
                      </a:r>
                      <a:r>
                        <a:rPr lang="hr-BA" sz="14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endParaRPr lang="hr-B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72931754"/>
                  </a:ext>
                </a:extLst>
              </a:tr>
              <a:tr h="18358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Натиҷаи</a:t>
                      </a:r>
                      <a:r>
                        <a:rPr lang="ru-RU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ниҳоӣ</a:t>
                      </a:r>
                      <a:r>
                        <a:rPr lang="hr-BA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67208862"/>
                  </a:ext>
                </a:extLst>
              </a:tr>
              <a:tr h="18358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63019001"/>
                  </a:ext>
                </a:extLst>
              </a:tr>
              <a:tr h="18358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50951915"/>
                  </a:ext>
                </a:extLst>
              </a:tr>
              <a:tr h="18358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Натиҷаи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миёна</a:t>
                      </a:r>
                      <a:r>
                        <a:rPr lang="hr-BA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BA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77627734"/>
                  </a:ext>
                </a:extLst>
              </a:tr>
            </a:tbl>
          </a:graphicData>
        </a:graphic>
      </p:graphicFrame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051859" y="103965"/>
            <a:ext cx="9930876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x-none" sz="16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Буҷети</a:t>
            </a:r>
            <a:r>
              <a:rPr lang="ru-RU" altLang="x-non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x-none" sz="16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намуна</a:t>
            </a:r>
            <a:r>
              <a:rPr lang="ru-RU" altLang="x-non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altLang="x-none" sz="16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ки</a:t>
            </a:r>
            <a:r>
              <a:rPr lang="ru-RU" altLang="x-non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ба </a:t>
            </a:r>
            <a:r>
              <a:rPr lang="ru-RU" altLang="x-none" sz="16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натиҷаҳо</a:t>
            </a:r>
            <a:r>
              <a:rPr lang="ru-RU" altLang="x-non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x-none" sz="16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нигаронида</a:t>
            </a:r>
            <a:r>
              <a:rPr lang="ru-RU" altLang="x-non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x-none" sz="16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шудааст</a:t>
            </a:r>
            <a:r>
              <a:rPr lang="ru-RU" altLang="x-non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барои </a:t>
            </a:r>
            <a:r>
              <a:rPr lang="ru-RU" altLang="x-none" sz="16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Вазорати</a:t>
            </a:r>
            <a:r>
              <a:rPr lang="ru-RU" altLang="x-non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hr-BA" altLang="x-none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</a:t>
            </a:r>
            <a:endParaRPr kumimoji="0" lang="hr-BA" altLang="x-non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BA" altLang="x-none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Натиҷаҳои</a:t>
            </a:r>
            <a:r>
              <a:rPr kumimoji="0" lang="ru-RU" altLang="x-non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x-none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ниҳоии</a:t>
            </a:r>
            <a:r>
              <a:rPr kumimoji="0" lang="ru-RU" altLang="x-none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x-none" sz="16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тарҳрезишуда</a:t>
            </a:r>
            <a:r>
              <a:rPr kumimoji="0" lang="hr-BA" altLang="x-non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hr-BA" altLang="x-non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x-none" sz="12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натиҷаи</a:t>
            </a:r>
            <a:r>
              <a:rPr lang="ru-RU" altLang="x-none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hr-BA" altLang="x-non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hr-BA" altLang="x-non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kumimoji="0" lang="hr-BA" altLang="x-non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натиҷаи</a:t>
            </a:r>
            <a:r>
              <a:rPr kumimoji="0" lang="hr-BA" altLang="x-non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hr-BA" altLang="x-non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2: </a:t>
            </a:r>
            <a:endParaRPr kumimoji="0" lang="hr-BA" altLang="x-non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altLang="x-none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hr-BA" altLang="x-non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hr-BA" altLang="x-non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altLang="x-none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hr-BA" altLang="x-non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altLang="x-none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hr-BA" altLang="x-non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Барномаҳо</a:t>
            </a:r>
            <a:r>
              <a:rPr kumimoji="0" lang="ru-RU" altLang="x-non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ru-RU" altLang="x-none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тадбирҳо</a:t>
            </a:r>
            <a:r>
              <a:rPr kumimoji="0" lang="ru-RU" altLang="x-non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)-и </a:t>
            </a:r>
            <a:r>
              <a:rPr kumimoji="0" lang="ru-RU" altLang="x-none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тарҳрезишуда</a:t>
            </a:r>
            <a:r>
              <a:rPr kumimoji="0" lang="hr-BA" altLang="x-non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hr-BA" altLang="x-non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hr-BA" altLang="x-non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BA" altLang="x-non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hr-BA" altLang="x-non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g-Cyrl-TJ" altLang="x-non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Хароҷотҳое, ки ба барнома марбутанд</a:t>
            </a:r>
            <a:r>
              <a:rPr kumimoji="0" lang="hr-BA" altLang="x-none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hr-BA" altLang="x-none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4123" y="597877"/>
            <a:ext cx="20867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Ин </a:t>
            </a:r>
            <a:r>
              <a:rPr lang="ru-RU" dirty="0" err="1" smtClean="0"/>
              <a:t>намунаи</a:t>
            </a:r>
            <a:r>
              <a:rPr lang="ru-RU" dirty="0" smtClean="0"/>
              <a:t> </a:t>
            </a:r>
            <a:r>
              <a:rPr lang="ru-RU" dirty="0" err="1" smtClean="0"/>
              <a:t>одии</a:t>
            </a:r>
            <a:r>
              <a:rPr lang="ru-RU" dirty="0" smtClean="0"/>
              <a:t> </a:t>
            </a:r>
            <a:r>
              <a:rPr lang="ru-RU" dirty="0" err="1" smtClean="0"/>
              <a:t>буҷетсозиест</a:t>
            </a:r>
            <a:r>
              <a:rPr lang="ru-RU" dirty="0" smtClean="0"/>
              <a:t> барои </a:t>
            </a:r>
            <a:r>
              <a:rPr lang="ru-RU" dirty="0" err="1" smtClean="0"/>
              <a:t>кор</a:t>
            </a:r>
            <a:r>
              <a:rPr lang="ru-RU" dirty="0" smtClean="0"/>
              <a:t> дар </a:t>
            </a:r>
            <a:r>
              <a:rPr lang="ru-RU" dirty="0" err="1" smtClean="0"/>
              <a:t>гуруҳ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натиҷа</a:t>
            </a:r>
            <a:r>
              <a:rPr lang="ru-RU" dirty="0" smtClean="0"/>
              <a:t> </a:t>
            </a:r>
            <a:r>
              <a:rPr lang="ru-RU" dirty="0" err="1" smtClean="0"/>
              <a:t>нигаронида</a:t>
            </a:r>
            <a:r>
              <a:rPr lang="ru-RU" dirty="0" smtClean="0"/>
              <a:t> </a:t>
            </a:r>
            <a:r>
              <a:rPr lang="ru-RU" dirty="0" err="1" smtClean="0"/>
              <a:t>шудааст</a:t>
            </a:r>
            <a:r>
              <a:rPr lang="ru-RU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Барои </a:t>
            </a:r>
            <a:r>
              <a:rPr lang="ru-RU" dirty="0" err="1" smtClean="0"/>
              <a:t>сохтани</a:t>
            </a:r>
            <a:r>
              <a:rPr lang="ru-RU" dirty="0" smtClean="0"/>
              <a:t> </a:t>
            </a:r>
            <a:r>
              <a:rPr lang="ru-RU" dirty="0" err="1" smtClean="0"/>
              <a:t>буҷети</a:t>
            </a:r>
            <a:r>
              <a:rPr lang="ru-RU" dirty="0" smtClean="0"/>
              <a:t> ба </a:t>
            </a:r>
            <a:r>
              <a:rPr lang="ru-RU" dirty="0" err="1" smtClean="0"/>
              <a:t>натиҷаҳо</a:t>
            </a:r>
            <a:r>
              <a:rPr lang="ru-RU" dirty="0" smtClean="0"/>
              <a:t> </a:t>
            </a:r>
            <a:r>
              <a:rPr lang="ru-RU" dirty="0" err="1" smtClean="0"/>
              <a:t>нигаронидашуда</a:t>
            </a:r>
            <a:r>
              <a:rPr lang="ru-RU" dirty="0" smtClean="0"/>
              <a:t> </a:t>
            </a:r>
            <a:r>
              <a:rPr lang="ru-RU" dirty="0" err="1" smtClean="0"/>
              <a:t>ҳамеша</a:t>
            </a:r>
            <a:r>
              <a:rPr lang="ru-RU" dirty="0" smtClean="0"/>
              <a:t> </a:t>
            </a:r>
            <a:r>
              <a:rPr lang="ru-RU" dirty="0" smtClean="0"/>
              <a:t>ба он 4 соли </a:t>
            </a:r>
            <a:r>
              <a:rPr lang="ru-RU" dirty="0" err="1" smtClean="0"/>
              <a:t>оддӣ</a:t>
            </a:r>
            <a:r>
              <a:rPr lang="ru-RU" dirty="0" smtClean="0"/>
              <a:t> </a:t>
            </a:r>
            <a:r>
              <a:rPr lang="ru-RU" dirty="0" err="1" smtClean="0"/>
              <a:t>муроҷиат</a:t>
            </a:r>
            <a:r>
              <a:rPr lang="ru-RU" dirty="0" smtClean="0"/>
              <a:t> </a:t>
            </a:r>
            <a:r>
              <a:rPr lang="ru-RU" dirty="0" err="1" smtClean="0"/>
              <a:t>намоед</a:t>
            </a:r>
            <a:r>
              <a:rPr lang="tg-Cyrl-TJ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12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Кадом</a:t>
            </a:r>
            <a:r>
              <a:rPr lang="ru-RU" dirty="0" smtClean="0"/>
              <a:t> </a:t>
            </a:r>
            <a:r>
              <a:rPr lang="ru-RU" dirty="0" err="1" smtClean="0"/>
              <a:t>сабақҳоро</a:t>
            </a:r>
            <a:r>
              <a:rPr lang="ru-RU" dirty="0" smtClean="0"/>
              <a:t> (</a:t>
            </a:r>
            <a:r>
              <a:rPr lang="ru-RU" dirty="0" err="1" smtClean="0"/>
              <a:t>дарсҳо</a:t>
            </a:r>
            <a:r>
              <a:rPr lang="ru-RU" dirty="0" smtClean="0"/>
              <a:t>) </a:t>
            </a:r>
            <a:r>
              <a:rPr lang="ru-RU" dirty="0" err="1" smtClean="0"/>
              <a:t>мо</a:t>
            </a:r>
            <a:r>
              <a:rPr lang="ru-RU" dirty="0" smtClean="0"/>
              <a:t> </a:t>
            </a:r>
            <a:r>
              <a:rPr lang="ru-RU" dirty="0" err="1" smtClean="0"/>
              <a:t>метавонем</a:t>
            </a:r>
            <a:r>
              <a:rPr lang="ru-RU" dirty="0" smtClean="0"/>
              <a:t> </a:t>
            </a:r>
            <a:r>
              <a:rPr lang="ru-RU" dirty="0" err="1" smtClean="0"/>
              <a:t>гирифт</a:t>
            </a:r>
            <a:r>
              <a:rPr lang="hr-BA" dirty="0" smtClean="0"/>
              <a:t>?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x-none" dirty="0" smtClean="0"/>
              <a:t>Ҳангоми </a:t>
            </a:r>
            <a:r>
              <a:rPr lang="ru-RU" altLang="x-none" dirty="0" err="1" smtClean="0"/>
              <a:t>таҳияи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буҷети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натиҷаҳо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нигаронидашуда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мушкилтарин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кор</a:t>
            </a:r>
            <a:r>
              <a:rPr lang="ru-RU" altLang="x-none" dirty="0" smtClean="0"/>
              <a:t>  </a:t>
            </a:r>
            <a:r>
              <a:rPr lang="ru-RU" altLang="x-none" dirty="0" err="1" smtClean="0"/>
              <a:t>чи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буд</a:t>
            </a:r>
            <a:r>
              <a:rPr lang="ru-RU" altLang="x-none" dirty="0" smtClean="0"/>
              <a:t>? </a:t>
            </a:r>
            <a:endParaRPr lang="en-US" altLang="x-none" dirty="0"/>
          </a:p>
          <a:p>
            <a:r>
              <a:rPr lang="ru-RU" altLang="x-none" dirty="0"/>
              <a:t>Ҳангоми </a:t>
            </a:r>
            <a:r>
              <a:rPr lang="ru-RU" altLang="x-none" dirty="0" err="1"/>
              <a:t>таҳияи</a:t>
            </a:r>
            <a:r>
              <a:rPr lang="ru-RU" altLang="x-none" dirty="0"/>
              <a:t> </a:t>
            </a:r>
            <a:r>
              <a:rPr lang="ru-RU" altLang="x-none" dirty="0" err="1"/>
              <a:t>буҷети</a:t>
            </a:r>
            <a:r>
              <a:rPr lang="ru-RU" altLang="x-none" dirty="0"/>
              <a:t> ба </a:t>
            </a:r>
            <a:r>
              <a:rPr lang="ru-RU" altLang="x-none" dirty="0" err="1"/>
              <a:t>натиҷаҳо</a:t>
            </a:r>
            <a:r>
              <a:rPr lang="ru-RU" altLang="x-none" dirty="0"/>
              <a:t> </a:t>
            </a:r>
            <a:r>
              <a:rPr lang="ru-RU" altLang="x-none" dirty="0" err="1" smtClean="0"/>
              <a:t>нигаронидашуда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кадом</a:t>
            </a:r>
            <a:r>
              <a:rPr lang="ru-RU" altLang="x-none" dirty="0" smtClean="0"/>
              <a:t>  </a:t>
            </a:r>
            <a:r>
              <a:rPr lang="ru-RU" altLang="x-none" dirty="0" err="1" smtClean="0"/>
              <a:t>ҷанба</a:t>
            </a:r>
            <a:r>
              <a:rPr lang="ru-RU" altLang="x-none" dirty="0" smtClean="0"/>
              <a:t>  </a:t>
            </a:r>
            <a:r>
              <a:rPr lang="ru-RU" altLang="x-none" dirty="0" err="1" smtClean="0"/>
              <a:t>осонтарин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буд</a:t>
            </a:r>
            <a:r>
              <a:rPr lang="ru-RU" altLang="x-none" dirty="0" smtClean="0"/>
              <a:t>  </a:t>
            </a:r>
            <a:r>
              <a:rPr lang="en-US" altLang="x-none" dirty="0" smtClean="0"/>
              <a:t>? </a:t>
            </a:r>
            <a:endParaRPr lang="ru-RU" altLang="x-none" dirty="0" smtClean="0"/>
          </a:p>
          <a:p>
            <a:r>
              <a:rPr lang="ru-RU" altLang="x-none" dirty="0" smtClean="0"/>
              <a:t> </a:t>
            </a:r>
            <a:r>
              <a:rPr lang="ru-RU" altLang="x-none" dirty="0" err="1"/>
              <a:t>Б</a:t>
            </a:r>
            <a:r>
              <a:rPr lang="ru-RU" altLang="x-none" dirty="0" err="1" smtClean="0"/>
              <a:t>артарияти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буҷетбандии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натиҷаҳо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нигаронидашуда</a:t>
            </a:r>
            <a:r>
              <a:rPr lang="ru-RU" altLang="x-none" dirty="0" smtClean="0"/>
              <a:t> дар чист </a:t>
            </a:r>
            <a:r>
              <a:rPr lang="ru-RU" altLang="x-none" dirty="0" err="1" smtClean="0"/>
              <a:t>ва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чи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гуна</a:t>
            </a:r>
            <a:r>
              <a:rPr lang="ru-RU" altLang="x-none" dirty="0" smtClean="0"/>
              <a:t> ин </a:t>
            </a:r>
            <a:r>
              <a:rPr lang="ru-RU" altLang="x-none" dirty="0" err="1" smtClean="0"/>
              <a:t>таҷрибаро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метавон</a:t>
            </a:r>
            <a:r>
              <a:rPr lang="ru-RU" altLang="x-none" dirty="0" smtClean="0"/>
              <a:t> дар </a:t>
            </a:r>
            <a:r>
              <a:rPr lang="ru-RU" altLang="x-none" dirty="0" err="1" smtClean="0"/>
              <a:t>Тоҷикистон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татбиқ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намуд</a:t>
            </a:r>
            <a:r>
              <a:rPr lang="ru-RU" altLang="x-none" dirty="0" smtClean="0"/>
              <a:t> </a:t>
            </a:r>
            <a:r>
              <a:rPr lang="en-US" altLang="x-none" dirty="0" smtClean="0"/>
              <a:t>? </a:t>
            </a:r>
          </a:p>
          <a:p>
            <a:pPr lvl="1"/>
            <a:r>
              <a:rPr lang="ru-RU" altLang="x-none" dirty="0" smtClean="0"/>
              <a:t>Дар </a:t>
            </a:r>
            <a:r>
              <a:rPr lang="ru-RU" altLang="x-none" dirty="0" err="1" smtClean="0"/>
              <a:t>сатҳи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вазорати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давлатии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мушаххас</a:t>
            </a:r>
            <a:r>
              <a:rPr lang="ru-RU" altLang="x-none" dirty="0" smtClean="0"/>
              <a:t> </a:t>
            </a:r>
            <a:endParaRPr lang="en-US" altLang="x-none" dirty="0" smtClean="0"/>
          </a:p>
          <a:p>
            <a:pPr lvl="1"/>
            <a:r>
              <a:rPr lang="ru-RU" altLang="x-none" dirty="0" smtClean="0"/>
              <a:t>Дар </a:t>
            </a:r>
            <a:r>
              <a:rPr lang="ru-RU" altLang="x-none" dirty="0" err="1" smtClean="0"/>
              <a:t>сатҳи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кишвар</a:t>
            </a:r>
            <a:endParaRPr lang="en-US" altLang="x-none" dirty="0"/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9045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Ҳадафи</a:t>
            </a:r>
            <a:r>
              <a:rPr lang="ru-RU" dirty="0" smtClean="0"/>
              <a:t> </a:t>
            </a:r>
            <a:r>
              <a:rPr lang="ru-RU" dirty="0" err="1" smtClean="0"/>
              <a:t>ниҳоии</a:t>
            </a:r>
            <a:r>
              <a:rPr lang="ru-RU" dirty="0" smtClean="0"/>
              <a:t> </a:t>
            </a:r>
            <a:r>
              <a:rPr lang="ru-RU" dirty="0" err="1" smtClean="0"/>
              <a:t>машғулият</a:t>
            </a:r>
            <a:r>
              <a:rPr lang="ru-RU" dirty="0" smtClean="0"/>
              <a:t> </a:t>
            </a:r>
            <a:r>
              <a:rPr lang="hr-BA" dirty="0" smtClean="0"/>
              <a:t>: </a:t>
            </a:r>
            <a:r>
              <a:rPr lang="tg-Cyrl-TJ" dirty="0" smtClean="0"/>
              <a:t>нуқтаи эҳтимолии вуруд барои таҳлил ва корҳо доир ба пешбурд ва ҳимоят аз ҷанбаҳои мазкур </a:t>
            </a:r>
            <a:r>
              <a:rPr lang="ru-RU" b="1" dirty="0" smtClean="0">
                <a:solidFill>
                  <a:schemeClr val="accent6"/>
                </a:solidFill>
              </a:rPr>
              <a:t>.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dirty="0" err="1" smtClean="0"/>
              <a:t>Сохтани</a:t>
            </a:r>
            <a:r>
              <a:rPr lang="ru-RU" dirty="0" smtClean="0"/>
              <a:t> </a:t>
            </a:r>
            <a:r>
              <a:rPr lang="ru-RU" dirty="0" err="1" smtClean="0"/>
              <a:t>буҷети</a:t>
            </a:r>
            <a:r>
              <a:rPr lang="ru-RU" dirty="0" smtClean="0"/>
              <a:t> </a:t>
            </a:r>
            <a:r>
              <a:rPr lang="ru-RU" dirty="0" err="1" smtClean="0"/>
              <a:t>моделие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ба </a:t>
            </a:r>
            <a:r>
              <a:rPr lang="ru-RU" dirty="0" err="1" smtClean="0"/>
              <a:t>натиҷаҳо</a:t>
            </a:r>
            <a:r>
              <a:rPr lang="ru-RU" dirty="0" smtClean="0"/>
              <a:t> </a:t>
            </a:r>
            <a:r>
              <a:rPr lang="ru-RU" dirty="0" err="1" smtClean="0"/>
              <a:t>нигаронида</a:t>
            </a:r>
            <a:r>
              <a:rPr lang="ru-RU" dirty="0" smtClean="0"/>
              <a:t> </a:t>
            </a:r>
            <a:r>
              <a:rPr lang="ru-RU" dirty="0" err="1" smtClean="0"/>
              <a:t>шудааст</a:t>
            </a:r>
            <a:r>
              <a:rPr lang="ru-RU" dirty="0" smtClean="0"/>
              <a:t>(</a:t>
            </a:r>
            <a:r>
              <a:rPr lang="ru-RU" dirty="0" err="1" smtClean="0"/>
              <a:t>барои</a:t>
            </a:r>
            <a:r>
              <a:rPr lang="ru-RU" dirty="0" smtClean="0"/>
              <a:t> </a:t>
            </a:r>
            <a:r>
              <a:rPr lang="ru-RU" dirty="0" err="1" smtClean="0"/>
              <a:t>вазорати</a:t>
            </a:r>
            <a:r>
              <a:rPr lang="ru-RU" dirty="0" smtClean="0"/>
              <a:t> </a:t>
            </a:r>
            <a:r>
              <a:rPr lang="ru-RU" dirty="0" err="1" smtClean="0"/>
              <a:t>соҳавӣ</a:t>
            </a:r>
            <a:r>
              <a:rPr lang="ru-RU" dirty="0" smtClean="0"/>
              <a:t>) </a:t>
            </a:r>
            <a:r>
              <a:rPr lang="ru-RU" dirty="0" err="1" smtClean="0"/>
              <a:t>метавонад</a:t>
            </a:r>
            <a:r>
              <a:rPr lang="ru-RU" dirty="0" smtClean="0"/>
              <a:t> ба </a:t>
            </a:r>
            <a:r>
              <a:rPr lang="ru-RU" dirty="0" err="1" smtClean="0"/>
              <a:t>сифати</a:t>
            </a:r>
            <a:r>
              <a:rPr lang="ru-RU" dirty="0" smtClean="0"/>
              <a:t>  </a:t>
            </a:r>
            <a:r>
              <a:rPr lang="ru-RU" dirty="0" err="1" smtClean="0"/>
              <a:t>нуқтаи</a:t>
            </a:r>
            <a:r>
              <a:rPr lang="ru-RU" dirty="0" smtClean="0"/>
              <a:t> </a:t>
            </a:r>
            <a:r>
              <a:rPr lang="ru-RU" dirty="0" err="1" smtClean="0"/>
              <a:t>оғоз</a:t>
            </a:r>
            <a:r>
              <a:rPr lang="ru-RU" dirty="0" smtClean="0"/>
              <a:t> дар кори </a:t>
            </a:r>
            <a:r>
              <a:rPr lang="ru-RU" dirty="0" err="1" smtClean="0"/>
              <a:t>шумо</a:t>
            </a:r>
            <a:r>
              <a:rPr lang="ru-RU" dirty="0" smtClean="0"/>
              <a:t> дар </a:t>
            </a:r>
            <a:r>
              <a:rPr lang="ru-RU" dirty="0" err="1" smtClean="0"/>
              <a:t>мавриди</a:t>
            </a:r>
            <a:r>
              <a:rPr lang="ru-RU" dirty="0" smtClean="0"/>
              <a:t> </a:t>
            </a:r>
            <a:r>
              <a:rPr lang="ru-RU" dirty="0" err="1" smtClean="0"/>
              <a:t>таҳлил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пешбурди</a:t>
            </a:r>
            <a:r>
              <a:rPr lang="ru-RU" dirty="0" smtClean="0"/>
              <a:t> </a:t>
            </a:r>
            <a:r>
              <a:rPr lang="ru-RU" dirty="0" err="1" smtClean="0"/>
              <a:t>масъалаҳои</a:t>
            </a:r>
            <a:r>
              <a:rPr lang="ru-RU" dirty="0" smtClean="0"/>
              <a:t> </a:t>
            </a:r>
            <a:r>
              <a:rPr lang="ru-RU" dirty="0" err="1" smtClean="0"/>
              <a:t>мазкур</a:t>
            </a:r>
            <a:r>
              <a:rPr lang="ru-RU" dirty="0" smtClean="0"/>
              <a:t> </a:t>
            </a:r>
            <a:r>
              <a:rPr lang="ru-RU" dirty="0" err="1" smtClean="0"/>
              <a:t>бошад</a:t>
            </a:r>
            <a:r>
              <a:rPr lang="ru-RU" dirty="0" smtClean="0"/>
              <a:t> </a:t>
            </a:r>
          </a:p>
          <a:p>
            <a:r>
              <a:rPr lang="ru-RU" dirty="0" smtClean="0"/>
              <a:t>Он </a:t>
            </a:r>
            <a:r>
              <a:rPr lang="ru-RU" dirty="0" err="1" smtClean="0"/>
              <a:t>метавонад</a:t>
            </a:r>
            <a:r>
              <a:rPr lang="ru-RU" dirty="0" smtClean="0"/>
              <a:t> </a:t>
            </a:r>
            <a:r>
              <a:rPr lang="ru-RU" dirty="0" err="1" smtClean="0"/>
              <a:t>боиси</a:t>
            </a:r>
            <a:r>
              <a:rPr lang="ru-RU" dirty="0" smtClean="0"/>
              <a:t> </a:t>
            </a:r>
            <a:r>
              <a:rPr lang="ru-RU" dirty="0" err="1" smtClean="0"/>
              <a:t>тағйирот</a:t>
            </a:r>
            <a:r>
              <a:rPr lang="ru-RU" dirty="0" smtClean="0"/>
              <a:t> дар </a:t>
            </a:r>
            <a:r>
              <a:rPr lang="ru-RU" dirty="0" err="1" smtClean="0"/>
              <a:t>ду</a:t>
            </a:r>
            <a:r>
              <a:rPr lang="ru-RU" dirty="0" smtClean="0"/>
              <a:t> </a:t>
            </a:r>
            <a:r>
              <a:rPr lang="ru-RU" dirty="0" err="1" smtClean="0"/>
              <a:t>сатҳ</a:t>
            </a:r>
            <a:r>
              <a:rPr lang="ru-RU" dirty="0" smtClean="0"/>
              <a:t> </a:t>
            </a:r>
            <a:r>
              <a:rPr lang="ru-RU" dirty="0" err="1" smtClean="0"/>
              <a:t>гардад</a:t>
            </a:r>
            <a:r>
              <a:rPr lang="ru-RU" dirty="0" smtClean="0"/>
              <a:t> :</a:t>
            </a:r>
            <a:endParaRPr lang="ru-RU" dirty="0"/>
          </a:p>
          <a:p>
            <a:r>
              <a:rPr lang="ru-RU" dirty="0" smtClean="0"/>
              <a:t>Барои ба </a:t>
            </a:r>
            <a:r>
              <a:rPr lang="ru-RU" dirty="0" err="1" smtClean="0"/>
              <a:t>Вазорати</a:t>
            </a:r>
            <a:r>
              <a:rPr lang="ru-RU" dirty="0" smtClean="0"/>
              <a:t> </a:t>
            </a:r>
            <a:r>
              <a:rPr lang="ru-RU" dirty="0" err="1" smtClean="0"/>
              <a:t>молия</a:t>
            </a:r>
            <a:r>
              <a:rPr lang="ru-RU" dirty="0" smtClean="0"/>
              <a:t> </a:t>
            </a:r>
            <a:r>
              <a:rPr lang="ru-RU" dirty="0" err="1" smtClean="0"/>
              <a:t>нишон</a:t>
            </a:r>
            <a:r>
              <a:rPr lang="ru-RU" dirty="0" smtClean="0"/>
              <a:t> </a:t>
            </a:r>
            <a:r>
              <a:rPr lang="ru-RU" dirty="0" err="1" smtClean="0"/>
              <a:t>додани</a:t>
            </a:r>
            <a:r>
              <a:rPr lang="ru-RU" dirty="0" smtClean="0"/>
              <a:t> он,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роҳи</a:t>
            </a:r>
            <a:r>
              <a:rPr lang="ru-RU" dirty="0" smtClean="0"/>
              <a:t> </a:t>
            </a:r>
            <a:r>
              <a:rPr lang="ru-RU" dirty="0" err="1" smtClean="0"/>
              <a:t>ягонаи</a:t>
            </a:r>
            <a:r>
              <a:rPr lang="ru-RU" dirty="0" smtClean="0"/>
              <a:t> </a:t>
            </a:r>
            <a:r>
              <a:rPr lang="ru-RU" dirty="0" err="1" smtClean="0"/>
              <a:t>муносиб</a:t>
            </a:r>
            <a:r>
              <a:rPr lang="ru-RU" dirty="0" smtClean="0"/>
              <a:t> дар </a:t>
            </a:r>
            <a:r>
              <a:rPr lang="ru-RU" dirty="0" err="1" smtClean="0"/>
              <a:t>қабули</a:t>
            </a:r>
            <a:r>
              <a:rPr lang="ru-RU" dirty="0" smtClean="0"/>
              <a:t> </a:t>
            </a:r>
            <a:r>
              <a:rPr lang="ru-RU" dirty="0" err="1" smtClean="0"/>
              <a:t>қарорҳо</a:t>
            </a:r>
            <a:r>
              <a:rPr lang="ru-RU" dirty="0" smtClean="0"/>
              <a:t> </a:t>
            </a:r>
            <a:r>
              <a:rPr lang="ru-RU" dirty="0" err="1" smtClean="0"/>
              <a:t>оид</a:t>
            </a:r>
            <a:r>
              <a:rPr lang="ru-RU" dirty="0" smtClean="0"/>
              <a:t> ба </a:t>
            </a:r>
            <a:r>
              <a:rPr lang="ru-RU" dirty="0" err="1"/>
              <a:t>т</a:t>
            </a:r>
            <a:r>
              <a:rPr lang="ru-RU" dirty="0" err="1" smtClean="0"/>
              <a:t>ақсимоти</a:t>
            </a:r>
            <a:r>
              <a:rPr lang="ru-RU" dirty="0" smtClean="0"/>
              <a:t> </a:t>
            </a:r>
            <a:r>
              <a:rPr lang="ru-RU" dirty="0" err="1" smtClean="0"/>
              <a:t>маблағҳои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ru-RU" dirty="0" smtClean="0"/>
              <a:t> </a:t>
            </a:r>
            <a:r>
              <a:rPr lang="ru-RU" dirty="0" err="1" smtClean="0"/>
              <a:t>иборат</a:t>
            </a:r>
            <a:r>
              <a:rPr lang="ru-RU" dirty="0" smtClean="0"/>
              <a:t> аз он </a:t>
            </a:r>
            <a:r>
              <a:rPr lang="ru-RU" dirty="0" err="1" smtClean="0"/>
              <a:t>аст,ки</a:t>
            </a:r>
            <a:r>
              <a:rPr lang="ru-RU" dirty="0" smtClean="0"/>
              <a:t> </a:t>
            </a:r>
            <a:r>
              <a:rPr lang="ru-RU" dirty="0" err="1" smtClean="0"/>
              <a:t>байни</a:t>
            </a:r>
            <a:r>
              <a:rPr lang="ru-RU" dirty="0" smtClean="0"/>
              <a:t> </a:t>
            </a:r>
            <a:r>
              <a:rPr lang="ru-RU" dirty="0" err="1" smtClean="0"/>
              <a:t>тасмимҳо</a:t>
            </a:r>
            <a:r>
              <a:rPr lang="ru-RU" dirty="0" smtClean="0"/>
              <a:t> </a:t>
            </a:r>
            <a:r>
              <a:rPr lang="ru-RU" dirty="0" err="1" smtClean="0"/>
              <a:t>доир</a:t>
            </a:r>
            <a:r>
              <a:rPr lang="ru-RU" dirty="0" smtClean="0"/>
              <a:t> ба </a:t>
            </a:r>
            <a:r>
              <a:rPr lang="ru-RU" dirty="0" err="1" smtClean="0"/>
              <a:t>хароҷот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дилхоҳ</a:t>
            </a:r>
            <a:r>
              <a:rPr lang="ru-RU" dirty="0" smtClean="0"/>
              <a:t> </a:t>
            </a:r>
            <a:r>
              <a:rPr lang="ru-RU" dirty="0" err="1" smtClean="0"/>
              <a:t>алоқаманди</a:t>
            </a:r>
            <a:r>
              <a:rPr lang="ru-RU" dirty="0" smtClean="0"/>
              <a:t>  </a:t>
            </a:r>
            <a:r>
              <a:rPr lang="ru-RU" dirty="0" err="1" smtClean="0"/>
              <a:t>дақиқ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возеҳ</a:t>
            </a:r>
            <a:r>
              <a:rPr lang="ru-RU" dirty="0" smtClean="0"/>
              <a:t> </a:t>
            </a:r>
            <a:r>
              <a:rPr lang="ru-RU" dirty="0" err="1" smtClean="0"/>
              <a:t>таъмин</a:t>
            </a:r>
            <a:r>
              <a:rPr lang="ru-RU" dirty="0" smtClean="0"/>
              <a:t> карда </a:t>
            </a:r>
            <a:r>
              <a:rPr lang="ru-RU" dirty="0" err="1" smtClean="0"/>
              <a:t>шавад</a:t>
            </a:r>
            <a:r>
              <a:rPr lang="ru-RU" dirty="0" smtClean="0"/>
              <a:t>  </a:t>
            </a:r>
            <a:endParaRPr lang="ru-RU" dirty="0"/>
          </a:p>
          <a:p>
            <a:r>
              <a:rPr lang="ru-RU" dirty="0" err="1" smtClean="0"/>
              <a:t>Таҳкими</a:t>
            </a:r>
            <a:r>
              <a:rPr lang="ru-RU" dirty="0" smtClean="0"/>
              <a:t> </a:t>
            </a:r>
            <a:r>
              <a:rPr lang="ru-RU" dirty="0" err="1" smtClean="0"/>
              <a:t>кор</a:t>
            </a:r>
            <a:r>
              <a:rPr lang="ru-RU" dirty="0" smtClean="0"/>
              <a:t> </a:t>
            </a:r>
            <a:r>
              <a:rPr lang="ru-RU" dirty="0" err="1" smtClean="0"/>
              <a:t>оид</a:t>
            </a:r>
            <a:r>
              <a:rPr lang="ru-RU" dirty="0" smtClean="0"/>
              <a:t> ба </a:t>
            </a:r>
            <a:r>
              <a:rPr lang="ru-RU" dirty="0" err="1" smtClean="0"/>
              <a:t>азнавтақсимкунии</a:t>
            </a:r>
            <a:r>
              <a:rPr lang="ru-RU" dirty="0" smtClean="0"/>
              <a:t>/ </a:t>
            </a:r>
            <a:r>
              <a:rPr lang="ru-RU" dirty="0" err="1" smtClean="0"/>
              <a:t>афзоиши</a:t>
            </a:r>
            <a:r>
              <a:rPr lang="ru-RU" dirty="0" smtClean="0"/>
              <a:t>  </a:t>
            </a:r>
            <a:r>
              <a:rPr lang="ru-RU" dirty="0" err="1" smtClean="0"/>
              <a:t>маблағҳои</a:t>
            </a:r>
            <a:r>
              <a:rPr lang="ru-RU" dirty="0" smtClean="0"/>
              <a:t> </a:t>
            </a:r>
            <a:r>
              <a:rPr lang="ru-RU" dirty="0" err="1" smtClean="0"/>
              <a:t>буҷетӣ</a:t>
            </a:r>
            <a:r>
              <a:rPr lang="ru-RU" dirty="0" smtClean="0"/>
              <a:t> дар </a:t>
            </a:r>
            <a:r>
              <a:rPr lang="ru-RU" dirty="0" err="1" smtClean="0"/>
              <a:t>сатҳи</a:t>
            </a:r>
            <a:r>
              <a:rPr lang="ru-RU" dirty="0" smtClean="0"/>
              <a:t> </a:t>
            </a:r>
            <a:r>
              <a:rPr lang="ru-RU" dirty="0" err="1" smtClean="0"/>
              <a:t>вазорати</a:t>
            </a:r>
            <a:r>
              <a:rPr lang="ru-RU" dirty="0" smtClean="0"/>
              <a:t> </a:t>
            </a:r>
            <a:r>
              <a:rPr lang="ru-RU" dirty="0" err="1" smtClean="0"/>
              <a:t>дахлдор</a:t>
            </a:r>
            <a:r>
              <a:rPr lang="ru-RU" dirty="0" smtClean="0"/>
              <a:t>(</a:t>
            </a:r>
            <a:r>
              <a:rPr lang="ru-RU" dirty="0" err="1" smtClean="0"/>
              <a:t>истифодабарандаи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ru-RU" dirty="0" smtClean="0"/>
              <a:t>)</a:t>
            </a:r>
            <a:r>
              <a:rPr lang="tg-Cyrl-TJ" dirty="0" smtClean="0"/>
              <a:t>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0051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Машғулият</a:t>
            </a:r>
            <a:r>
              <a:rPr lang="ru-RU" dirty="0" smtClean="0"/>
              <a:t> дар </a:t>
            </a:r>
            <a:r>
              <a:rPr lang="ru-RU" dirty="0" err="1" smtClean="0"/>
              <a:t>гурӯҳҳо</a:t>
            </a:r>
            <a:r>
              <a:rPr lang="hr-BA" dirty="0" smtClean="0"/>
              <a:t>:</a:t>
            </a:r>
            <a:r>
              <a:rPr lang="tg-Cyrl-TJ" dirty="0" smtClean="0"/>
              <a:t> ҳадафҳои омӯзиш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28283" cy="4351338"/>
          </a:xfrm>
        </p:spPr>
        <p:txBody>
          <a:bodyPr/>
          <a:lstStyle/>
          <a:p>
            <a:r>
              <a:rPr lang="ru-RU" altLang="x-none" dirty="0" err="1" smtClean="0"/>
              <a:t>Таҳияи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шакли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буҷетии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натиҷаҳо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нигаронидашуда</a:t>
            </a:r>
            <a:r>
              <a:rPr lang="ru-RU" altLang="x-none" dirty="0" smtClean="0"/>
              <a:t> барои </a:t>
            </a:r>
            <a:r>
              <a:rPr lang="ru-RU" altLang="x-none" dirty="0" err="1" smtClean="0"/>
              <a:t>истифодабарандагони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калидии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маблағҳои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буҷетӣ</a:t>
            </a:r>
            <a:r>
              <a:rPr lang="en-US" altLang="x-none" dirty="0" smtClean="0"/>
              <a:t>:</a:t>
            </a:r>
            <a:endParaRPr lang="en-US" altLang="x-none" dirty="0"/>
          </a:p>
          <a:p>
            <a:pPr lvl="1"/>
            <a:r>
              <a:rPr lang="ru-RU" altLang="x-none" sz="2800" dirty="0" err="1" smtClean="0"/>
              <a:t>Вазорати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маориф</a:t>
            </a:r>
            <a:r>
              <a:rPr lang="ru-RU" altLang="x-none" sz="2800" dirty="0" smtClean="0"/>
              <a:t> </a:t>
            </a:r>
            <a:r>
              <a:rPr lang="ru-RU" altLang="x-none" sz="2800" dirty="0" smtClean="0"/>
              <a:t>ва </a:t>
            </a:r>
            <a:r>
              <a:rPr lang="ru-RU" altLang="x-none" sz="2800" dirty="0" err="1" smtClean="0"/>
              <a:t>илми</a:t>
            </a:r>
            <a:r>
              <a:rPr lang="ru-RU" altLang="x-none" sz="2800" dirty="0" smtClean="0"/>
              <a:t> ҶТ  ,</a:t>
            </a:r>
            <a:endParaRPr lang="ru-RU" altLang="x-none" sz="2800" dirty="0"/>
          </a:p>
          <a:p>
            <a:pPr lvl="1"/>
            <a:r>
              <a:rPr lang="ru-RU" altLang="x-none" sz="2800" dirty="0" err="1" smtClean="0"/>
              <a:t>Вазорати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тандурустӣ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ва</a:t>
            </a:r>
            <a:r>
              <a:rPr lang="ru-RU" altLang="x-none" sz="2800" dirty="0" smtClean="0"/>
              <a:t> </a:t>
            </a:r>
            <a:r>
              <a:rPr lang="ru-RU" altLang="x-none" sz="2800" dirty="0" err="1"/>
              <a:t>ҳ</a:t>
            </a:r>
            <a:r>
              <a:rPr lang="ru-RU" altLang="x-none" sz="2800" dirty="0" err="1" smtClean="0"/>
              <a:t>ифзи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иҷтимоӣ</a:t>
            </a:r>
            <a:r>
              <a:rPr lang="ru-RU" altLang="x-none" sz="2800" dirty="0" smtClean="0"/>
              <a:t> ,</a:t>
            </a:r>
            <a:endParaRPr lang="ru-RU" altLang="x-none" sz="2800" dirty="0"/>
          </a:p>
          <a:p>
            <a:pPr lvl="1"/>
            <a:r>
              <a:rPr lang="ru-RU" altLang="x-none" sz="2800" dirty="0" err="1" smtClean="0"/>
              <a:t>Вазорати</a:t>
            </a:r>
            <a:r>
              <a:rPr lang="ru-RU" altLang="x-none" sz="2800" dirty="0" smtClean="0"/>
              <a:t> энергетика ва </a:t>
            </a:r>
            <a:r>
              <a:rPr lang="ru-RU" altLang="x-none" sz="2800" dirty="0" err="1" smtClean="0"/>
              <a:t>захираҳои</a:t>
            </a:r>
            <a:r>
              <a:rPr lang="ru-RU" altLang="x-none" sz="2800" dirty="0" smtClean="0"/>
              <a:t> об</a:t>
            </a:r>
            <a:endParaRPr lang="ru-RU" altLang="x-none" sz="2800" dirty="0" smtClean="0"/>
          </a:p>
          <a:p>
            <a:pPr lvl="1"/>
            <a:r>
              <a:rPr lang="ru-RU" altLang="x-none" sz="2800" dirty="0" err="1"/>
              <a:t>В</a:t>
            </a:r>
            <a:r>
              <a:rPr lang="ru-RU" altLang="x-none" sz="2800" dirty="0" err="1" smtClean="0"/>
              <a:t>азорати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саноат</a:t>
            </a:r>
            <a:r>
              <a:rPr lang="ru-RU" altLang="x-none" sz="2800" dirty="0" smtClean="0"/>
              <a:t> </a:t>
            </a:r>
            <a:r>
              <a:rPr lang="ru-RU" altLang="x-none" sz="2800" dirty="0" smtClean="0"/>
              <a:t>ва </a:t>
            </a:r>
            <a:r>
              <a:rPr lang="ru-RU" altLang="x-none" sz="2800" dirty="0" err="1" smtClean="0"/>
              <a:t>технологиҳои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нав</a:t>
            </a:r>
            <a:endParaRPr lang="ru-RU" altLang="x-none" sz="2800" dirty="0"/>
          </a:p>
          <a:p>
            <a:pPr lvl="1" algn="just"/>
            <a:r>
              <a:rPr lang="ru-RU" altLang="x-none" sz="2800" dirty="0" err="1" smtClean="0"/>
              <a:t>Баҳо</a:t>
            </a:r>
            <a:r>
              <a:rPr lang="ru-RU" altLang="x-none" sz="2800" dirty="0" smtClean="0"/>
              <a:t> додан ба </a:t>
            </a:r>
            <a:r>
              <a:rPr lang="ru-RU" altLang="x-none" sz="2800" dirty="0" err="1" smtClean="0"/>
              <a:t>раванд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ва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сабақ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гирифтан</a:t>
            </a:r>
            <a:r>
              <a:rPr lang="ru-RU" altLang="x-none" sz="2800" dirty="0" smtClean="0"/>
              <a:t>  аз </a:t>
            </a:r>
            <a:r>
              <a:rPr lang="ru-RU" altLang="x-none" sz="2800" dirty="0" err="1" smtClean="0"/>
              <a:t>дарсҳое</a:t>
            </a:r>
            <a:r>
              <a:rPr lang="ru-RU" altLang="x-none" sz="2800" dirty="0" smtClean="0"/>
              <a:t>, </a:t>
            </a:r>
            <a:r>
              <a:rPr lang="ru-RU" altLang="x-none" sz="2800" dirty="0" err="1" smtClean="0"/>
              <a:t>ки</a:t>
            </a:r>
            <a:r>
              <a:rPr lang="ru-RU" altLang="x-none" sz="2800" dirty="0" smtClean="0"/>
              <a:t> дар </a:t>
            </a:r>
            <a:r>
              <a:rPr lang="ru-RU" altLang="x-none" sz="2800" dirty="0" err="1" smtClean="0"/>
              <a:t>миқёси</a:t>
            </a:r>
            <a:r>
              <a:rPr lang="ru-RU" altLang="x-none" sz="2800" dirty="0" smtClean="0"/>
              <a:t>  </a:t>
            </a:r>
            <a:r>
              <a:rPr lang="ru-RU" altLang="x-none" sz="2800" dirty="0" err="1" smtClean="0"/>
              <a:t>бештар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васеъ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метавон</a:t>
            </a:r>
            <a:r>
              <a:rPr lang="ru-RU" altLang="x-none" sz="2800" dirty="0" smtClean="0"/>
              <a:t> дар </a:t>
            </a:r>
            <a:r>
              <a:rPr lang="ru-RU" altLang="x-none" sz="2800" dirty="0" err="1" smtClean="0"/>
              <a:t>Тоҷикистон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онро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истифода</a:t>
            </a:r>
            <a:r>
              <a:rPr lang="ru-RU" altLang="x-none" sz="2800" dirty="0" smtClean="0"/>
              <a:t> </a:t>
            </a:r>
            <a:r>
              <a:rPr lang="ru-RU" altLang="x-none" sz="2800" dirty="0" err="1" smtClean="0"/>
              <a:t>бурд</a:t>
            </a:r>
            <a:r>
              <a:rPr lang="ru-RU" altLang="x-none" sz="2800" dirty="0" smtClean="0"/>
              <a:t>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64120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Унсурҳои</a:t>
            </a:r>
            <a:r>
              <a:rPr lang="ru-RU" dirty="0" smtClean="0"/>
              <a:t> </a:t>
            </a:r>
            <a:r>
              <a:rPr lang="ru-RU" dirty="0" err="1" smtClean="0"/>
              <a:t>калидии</a:t>
            </a:r>
            <a:r>
              <a:rPr lang="ru-RU" dirty="0" smtClean="0"/>
              <a:t> </a:t>
            </a:r>
            <a:r>
              <a:rPr lang="ru-RU" dirty="0" err="1" smtClean="0"/>
              <a:t>буҷетҳои</a:t>
            </a:r>
            <a:r>
              <a:rPr lang="ru-RU" dirty="0" smtClean="0"/>
              <a:t> ба </a:t>
            </a:r>
            <a:r>
              <a:rPr lang="ru-RU" dirty="0" err="1" smtClean="0"/>
              <a:t>натиҷа</a:t>
            </a:r>
            <a:r>
              <a:rPr lang="ru-RU" dirty="0" smtClean="0"/>
              <a:t> </a:t>
            </a:r>
            <a:r>
              <a:rPr lang="ru-RU" dirty="0" err="1" smtClean="0"/>
              <a:t>нигаронидашуда</a:t>
            </a:r>
            <a:r>
              <a:rPr lang="ru-RU" dirty="0" smtClean="0"/>
              <a:t> :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x-none" dirty="0"/>
          </a:p>
          <a:p>
            <a:pPr marL="457200" indent="-457200">
              <a:buFontTx/>
              <a:buAutoNum type="arabicPeriod"/>
            </a:pPr>
            <a:r>
              <a:rPr lang="ru-RU" altLang="x-none" dirty="0" err="1" smtClean="0"/>
              <a:t>Ҳадафҳои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стратегӣ</a:t>
            </a:r>
            <a:r>
              <a:rPr lang="ru-RU" altLang="x-none" dirty="0" smtClean="0"/>
              <a:t> (</a:t>
            </a:r>
            <a:r>
              <a:rPr lang="ru-RU" altLang="x-none" dirty="0" err="1" smtClean="0"/>
              <a:t>натиҷаҳои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дилхоҳ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натиҷаҳои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ниҳоӣ</a:t>
            </a:r>
            <a:r>
              <a:rPr lang="ru-RU" altLang="x-none" dirty="0" smtClean="0"/>
              <a:t>)</a:t>
            </a:r>
            <a:endParaRPr lang="ru-RU" altLang="x-none" dirty="0"/>
          </a:p>
          <a:p>
            <a:pPr marL="457200" indent="-457200">
              <a:buFontTx/>
              <a:buAutoNum type="arabicPeriod"/>
            </a:pPr>
            <a:r>
              <a:rPr lang="ru-RU" altLang="x-none" dirty="0" err="1" smtClean="0"/>
              <a:t>Барнома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хидматҳое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ки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бояд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расонда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шаванд</a:t>
            </a:r>
            <a:r>
              <a:rPr lang="ru-RU" altLang="x-none" dirty="0" smtClean="0"/>
              <a:t>  </a:t>
            </a:r>
            <a:endParaRPr lang="ru-RU" altLang="x-none" dirty="0"/>
          </a:p>
          <a:p>
            <a:pPr marL="457200" indent="-457200">
              <a:buFontTx/>
              <a:buAutoNum type="arabicPeriod"/>
            </a:pPr>
            <a:r>
              <a:rPr lang="ru-RU" altLang="x-none" dirty="0" err="1" smtClean="0"/>
              <a:t>Фаъолият</a:t>
            </a:r>
            <a:r>
              <a:rPr lang="ru-RU" altLang="x-none" dirty="0" smtClean="0"/>
              <a:t> барои </a:t>
            </a:r>
            <a:r>
              <a:rPr lang="ru-RU" altLang="x-none" dirty="0" err="1" smtClean="0"/>
              <a:t>ноил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шудан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ҳадафҳои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барномавӣ</a:t>
            </a:r>
            <a:r>
              <a:rPr lang="ru-RU" altLang="x-none" dirty="0" smtClean="0"/>
              <a:t> </a:t>
            </a:r>
            <a:endParaRPr lang="ru-RU" altLang="x-none" dirty="0"/>
          </a:p>
          <a:p>
            <a:pPr marL="457200" indent="-457200">
              <a:buFontTx/>
              <a:buAutoNum type="arabicPeriod"/>
            </a:pPr>
            <a:r>
              <a:rPr lang="ru-RU" altLang="x-none" dirty="0" smtClean="0"/>
              <a:t>Нишондиҳандаҳои </a:t>
            </a:r>
            <a:r>
              <a:rPr lang="ru-RU" altLang="x-none" dirty="0" err="1" smtClean="0"/>
              <a:t>самаранокӣ</a:t>
            </a:r>
            <a:endParaRPr lang="ru-RU" altLang="x-none" dirty="0"/>
          </a:p>
          <a:p>
            <a:pPr marL="457200" indent="-457200">
              <a:buFontTx/>
              <a:buAutoNum type="arabicPeriod"/>
            </a:pPr>
            <a:r>
              <a:rPr lang="ru-RU" altLang="x-none" dirty="0" err="1" smtClean="0"/>
              <a:t>Сармояҳои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барномавӣ</a:t>
            </a:r>
            <a:r>
              <a:rPr lang="ru-RU" altLang="x-none" dirty="0" smtClean="0"/>
              <a:t> (</a:t>
            </a:r>
            <a:r>
              <a:rPr lang="ru-RU" altLang="x-none" dirty="0" err="1" smtClean="0"/>
              <a:t>молиявӣ</a:t>
            </a:r>
            <a:r>
              <a:rPr lang="ru-RU" altLang="x-none" dirty="0" smtClean="0"/>
              <a:t> ва </a:t>
            </a:r>
            <a:r>
              <a:rPr lang="ru-RU" altLang="x-none" dirty="0" err="1" smtClean="0"/>
              <a:t>инсонӣ</a:t>
            </a:r>
            <a:r>
              <a:rPr lang="ru-RU" altLang="x-none" dirty="0" smtClean="0"/>
              <a:t>)</a:t>
            </a:r>
            <a:endParaRPr lang="ru-RU" altLang="x-none" dirty="0"/>
          </a:p>
          <a:p>
            <a:pPr marL="0" indent="0">
              <a:buNone/>
            </a:pPr>
            <a:endParaRPr lang="en-US" altLang="x-none" dirty="0"/>
          </a:p>
          <a:p>
            <a:pPr marL="457200" indent="-457200" algn="ctr">
              <a:buNone/>
            </a:pPr>
            <a:r>
              <a:rPr lang="ru-RU" altLang="x-none" b="1" dirty="0" err="1" smtClean="0">
                <a:solidFill>
                  <a:schemeClr val="accent6"/>
                </a:solidFill>
              </a:rPr>
              <a:t>Равандро</a:t>
            </a:r>
            <a:r>
              <a:rPr lang="ru-RU" altLang="x-none" b="1" dirty="0" smtClean="0">
                <a:solidFill>
                  <a:schemeClr val="accent6"/>
                </a:solidFill>
              </a:rPr>
              <a:t> </a:t>
            </a:r>
            <a:r>
              <a:rPr lang="ru-RU" altLang="x-none" b="1" dirty="0" err="1" smtClean="0">
                <a:solidFill>
                  <a:schemeClr val="accent6"/>
                </a:solidFill>
              </a:rPr>
              <a:t>мураккаб</a:t>
            </a:r>
            <a:r>
              <a:rPr lang="ru-RU" altLang="x-none" b="1" dirty="0" smtClean="0">
                <a:solidFill>
                  <a:schemeClr val="accent6"/>
                </a:solidFill>
              </a:rPr>
              <a:t> </a:t>
            </a:r>
            <a:r>
              <a:rPr lang="ru-RU" altLang="x-none" b="1" dirty="0" err="1" smtClean="0">
                <a:solidFill>
                  <a:schemeClr val="accent6"/>
                </a:solidFill>
              </a:rPr>
              <a:t>накунед</a:t>
            </a:r>
            <a:r>
              <a:rPr lang="ru-RU" altLang="x-none" b="1" dirty="0" smtClean="0">
                <a:solidFill>
                  <a:schemeClr val="accent6"/>
                </a:solidFill>
              </a:rPr>
              <a:t>!</a:t>
            </a:r>
            <a:endParaRPr lang="en-US" altLang="x-none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8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Қадами</a:t>
            </a:r>
            <a:r>
              <a:rPr lang="ru-RU" dirty="0" smtClean="0"/>
              <a:t>  </a:t>
            </a:r>
            <a:r>
              <a:rPr lang="hr-BA" dirty="0" smtClean="0"/>
              <a:t>1</a:t>
            </a:r>
            <a:r>
              <a:rPr lang="hr-BA" dirty="0"/>
              <a:t>: </a:t>
            </a:r>
            <a:r>
              <a:rPr lang="tg-Cyrl-TJ" dirty="0" smtClean="0"/>
              <a:t>таҳияи ҳадафҳои стратегӣ барои вазорати муайяншуда</a:t>
            </a:r>
            <a:r>
              <a:rPr lang="ru-RU" dirty="0" smtClean="0"/>
              <a:t> 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altLang="x-none" b="1" dirty="0" err="1" smtClean="0"/>
              <a:t>Ҳадафҳои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стратегӣ</a:t>
            </a:r>
            <a:r>
              <a:rPr lang="ru-RU" altLang="x-none" dirty="0" smtClean="0"/>
              <a:t>: он </a:t>
            </a:r>
            <a:r>
              <a:rPr lang="ru-RU" altLang="x-none" dirty="0" err="1" smtClean="0"/>
              <a:t>чизест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ки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истифодабарандаи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саъй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мекунад</a:t>
            </a:r>
            <a:r>
              <a:rPr lang="ru-RU" altLang="x-none" dirty="0" smtClean="0"/>
              <a:t> дар  </a:t>
            </a:r>
            <a:r>
              <a:rPr lang="ru-RU" altLang="x-none" dirty="0" err="1" smtClean="0"/>
              <a:t>ояндаи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дарозмудат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манфиати</a:t>
            </a:r>
            <a:r>
              <a:rPr lang="ru-RU" altLang="x-none" dirty="0" smtClean="0"/>
              <a:t> </a:t>
            </a:r>
            <a:r>
              <a:rPr lang="ru-RU" altLang="x-none" dirty="0" err="1"/>
              <a:t>Т</a:t>
            </a:r>
            <a:r>
              <a:rPr lang="ru-RU" altLang="x-none" dirty="0" err="1" smtClean="0"/>
              <a:t>оҷикистон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ноил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шавад</a:t>
            </a:r>
            <a:r>
              <a:rPr lang="ru-RU" altLang="x-none" dirty="0" smtClean="0"/>
              <a:t> (</a:t>
            </a:r>
            <a:r>
              <a:rPr lang="ru-RU" altLang="x-none" dirty="0" err="1" smtClean="0"/>
              <a:t>натиҷаҳои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дилхоҳ</a:t>
            </a:r>
            <a:r>
              <a:rPr lang="ru-RU" altLang="x-none" dirty="0" smtClean="0"/>
              <a:t>/</a:t>
            </a:r>
            <a:r>
              <a:rPr lang="ru-RU" altLang="x-none" dirty="0" err="1" smtClean="0"/>
              <a:t>натиҷаҳои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ниҳоии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сармоягузориҳо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буҷетӣ</a:t>
            </a:r>
            <a:r>
              <a:rPr lang="ru-RU" altLang="x-none" dirty="0" smtClean="0"/>
              <a:t>) .</a:t>
            </a:r>
            <a:endParaRPr lang="ru-RU" altLang="x-none" dirty="0"/>
          </a:p>
          <a:p>
            <a:r>
              <a:rPr lang="ru-RU" altLang="x-none" b="1" dirty="0" err="1" smtClean="0"/>
              <a:t>Ҳадафҳои</a:t>
            </a:r>
            <a:r>
              <a:rPr lang="ru-RU" altLang="x-none" b="1" dirty="0" smtClean="0"/>
              <a:t>  </a:t>
            </a:r>
            <a:r>
              <a:rPr lang="ru-RU" altLang="x-none" b="1" dirty="0" err="1" smtClean="0"/>
              <a:t>стратегӣ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бояд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бо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авлавиятҳои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Ҳукумат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ва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стратегияи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соҳавӣ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мувофиқат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кунанд</a:t>
            </a:r>
            <a:r>
              <a:rPr lang="ru-RU" altLang="x-none" b="1" dirty="0" smtClean="0"/>
              <a:t> </a:t>
            </a:r>
            <a:r>
              <a:rPr lang="ru-RU" altLang="x-none" dirty="0" smtClean="0"/>
              <a:t>.</a:t>
            </a:r>
            <a:endParaRPr lang="ru-RU" altLang="x-none" dirty="0"/>
          </a:p>
          <a:p>
            <a:r>
              <a:rPr lang="ru-RU" altLang="x-none" dirty="0" err="1" smtClean="0"/>
              <a:t>Вазоратҳои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дахлдор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метавонад</a:t>
            </a:r>
            <a:r>
              <a:rPr lang="ru-RU" altLang="x-none" dirty="0" smtClean="0"/>
              <a:t> як ё </a:t>
            </a:r>
            <a:r>
              <a:rPr lang="ru-RU" altLang="x-none" dirty="0" err="1" smtClean="0"/>
              <a:t>якчанд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ҳадафи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стратегӣ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дошта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бошанд</a:t>
            </a:r>
            <a:r>
              <a:rPr lang="ru-RU" altLang="x-none" dirty="0" smtClean="0"/>
              <a:t> </a:t>
            </a:r>
            <a:r>
              <a:rPr lang="ru-RU" altLang="x-none" b="1" dirty="0" smtClean="0"/>
              <a:t>.</a:t>
            </a:r>
            <a:endParaRPr lang="ru-RU" altLang="x-none" b="1" dirty="0"/>
          </a:p>
          <a:p>
            <a:r>
              <a:rPr lang="ru-RU" altLang="x-none" dirty="0" err="1" smtClean="0"/>
              <a:t>Шарҳ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муайянкунии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ҳуҷҷатҳои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стартегии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Ҳукумат</a:t>
            </a:r>
            <a:r>
              <a:rPr lang="ru-RU" altLang="x-none" dirty="0" smtClean="0"/>
              <a:t>  </a:t>
            </a:r>
            <a:r>
              <a:rPr lang="ru-RU" altLang="x-none" sz="2400" dirty="0" smtClean="0"/>
              <a:t>(</a:t>
            </a:r>
            <a:r>
              <a:rPr lang="ru-RU" altLang="x-none" sz="2400" dirty="0" err="1" smtClean="0"/>
              <a:t>ниг</a:t>
            </a:r>
            <a:r>
              <a:rPr lang="ru-RU" altLang="x-none" sz="2400" dirty="0" smtClean="0"/>
              <a:t>. ба </a:t>
            </a:r>
            <a:r>
              <a:rPr lang="ru-RU" altLang="x-none" sz="2400" dirty="0"/>
              <a:t>Слайд </a:t>
            </a:r>
            <a:r>
              <a:rPr lang="ru-RU" altLang="x-none" sz="2400" dirty="0" smtClean="0"/>
              <a:t>24, </a:t>
            </a:r>
            <a:r>
              <a:rPr lang="ru-RU" altLang="x-none" sz="2400" dirty="0"/>
              <a:t> </a:t>
            </a:r>
            <a:r>
              <a:rPr lang="ru-RU" altLang="x-none" sz="2400" dirty="0" err="1" smtClean="0"/>
              <a:t>ки</a:t>
            </a:r>
            <a:r>
              <a:rPr lang="ru-RU" altLang="x-none" sz="2400" dirty="0" smtClean="0"/>
              <a:t> </a:t>
            </a:r>
            <a:r>
              <a:rPr lang="ru-RU" altLang="x-none" sz="2400" dirty="0" err="1" smtClean="0"/>
              <a:t>намунаҳои</a:t>
            </a:r>
            <a:r>
              <a:rPr lang="ru-RU" altLang="x-none" sz="2400" dirty="0" smtClean="0"/>
              <a:t> </a:t>
            </a:r>
            <a:r>
              <a:rPr lang="ru-RU" altLang="x-none" sz="2400" dirty="0" err="1" smtClean="0"/>
              <a:t>мувофиқ</a:t>
            </a:r>
            <a:r>
              <a:rPr lang="ru-RU" altLang="x-none" sz="2400" dirty="0" smtClean="0"/>
              <a:t> </a:t>
            </a:r>
            <a:r>
              <a:rPr lang="ru-RU" altLang="x-none" sz="2400" dirty="0" err="1" smtClean="0"/>
              <a:t>оварда</a:t>
            </a:r>
            <a:r>
              <a:rPr lang="ru-RU" altLang="x-none" sz="2400" dirty="0" smtClean="0"/>
              <a:t> </a:t>
            </a:r>
            <a:r>
              <a:rPr lang="ru-RU" altLang="x-none" sz="2400" dirty="0" err="1" smtClean="0"/>
              <a:t>шудаанд</a:t>
            </a:r>
            <a:r>
              <a:rPr lang="ru-RU" altLang="x-none" sz="2400" dirty="0" smtClean="0"/>
              <a:t> ва </a:t>
            </a:r>
            <a:r>
              <a:rPr lang="ru-RU" altLang="x-none" sz="2400" dirty="0" err="1" smtClean="0"/>
              <a:t>онҳоро</a:t>
            </a:r>
            <a:r>
              <a:rPr lang="ru-RU" altLang="x-none" sz="2400" dirty="0" smtClean="0"/>
              <a:t> </a:t>
            </a:r>
            <a:r>
              <a:rPr lang="ru-RU" altLang="x-none" sz="2400" dirty="0" err="1" smtClean="0"/>
              <a:t>бо</a:t>
            </a:r>
            <a:r>
              <a:rPr lang="ru-RU" altLang="x-none" sz="2400" dirty="0" smtClean="0"/>
              <a:t> </a:t>
            </a:r>
            <a:r>
              <a:rPr lang="ru-RU" altLang="x-none" sz="2400" dirty="0" err="1" smtClean="0"/>
              <a:t>назардошти</a:t>
            </a:r>
            <a:r>
              <a:rPr lang="ru-RU" altLang="x-none" sz="2400" dirty="0" smtClean="0"/>
              <a:t> </a:t>
            </a:r>
            <a:r>
              <a:rPr lang="ru-RU" altLang="x-none" sz="2400" dirty="0" err="1" smtClean="0"/>
              <a:t>заминаҳои</a:t>
            </a:r>
            <a:r>
              <a:rPr lang="ru-RU" altLang="x-none" sz="2400" dirty="0" smtClean="0"/>
              <a:t> </a:t>
            </a:r>
            <a:r>
              <a:rPr lang="ru-RU" altLang="x-none" sz="2400" dirty="0" err="1" smtClean="0"/>
              <a:t>Тоҷикистон</a:t>
            </a:r>
            <a:r>
              <a:rPr lang="ru-RU" altLang="x-none" sz="2400" dirty="0" smtClean="0"/>
              <a:t> </a:t>
            </a:r>
            <a:r>
              <a:rPr lang="ru-RU" altLang="x-none" sz="2400" dirty="0" err="1" smtClean="0"/>
              <a:t>бозбинӣ</a:t>
            </a:r>
            <a:r>
              <a:rPr lang="ru-RU" altLang="x-none" sz="2400" dirty="0" smtClean="0"/>
              <a:t> </a:t>
            </a:r>
            <a:r>
              <a:rPr lang="ru-RU" altLang="x-none" sz="2400" dirty="0" err="1" smtClean="0"/>
              <a:t>намоед</a:t>
            </a:r>
            <a:r>
              <a:rPr lang="ru-RU" altLang="x-none" sz="2400" dirty="0" smtClean="0"/>
              <a:t>)</a:t>
            </a:r>
            <a:endParaRPr lang="en-US" altLang="x-none" sz="2400" dirty="0"/>
          </a:p>
        </p:txBody>
      </p:sp>
    </p:spTree>
    <p:extLst>
      <p:ext uri="{BB962C8B-B14F-4D97-AF65-F5344CB8AC3E}">
        <p14:creationId xmlns:p14="http://schemas.microsoft.com/office/powerpoint/2010/main" val="379745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92" y="242295"/>
            <a:ext cx="11135436" cy="1730961"/>
          </a:xfrm>
        </p:spPr>
        <p:txBody>
          <a:bodyPr>
            <a:normAutofit fontScale="90000"/>
          </a:bodyPr>
          <a:lstStyle/>
          <a:p>
            <a:pPr algn="just"/>
            <a:r>
              <a:rPr lang="hr-BA" dirty="0"/>
              <a:t/>
            </a:r>
            <a:br>
              <a:rPr lang="hr-BA" dirty="0"/>
            </a:br>
            <a:r>
              <a:rPr lang="hr-BA" dirty="0"/>
              <a:t/>
            </a:r>
            <a:br>
              <a:rPr lang="hr-BA" dirty="0"/>
            </a:br>
            <a:r>
              <a:rPr lang="ru-RU" dirty="0" err="1"/>
              <a:t>Қ</a:t>
            </a:r>
            <a:r>
              <a:rPr lang="ru-RU" dirty="0" err="1" smtClean="0"/>
              <a:t>адами</a:t>
            </a:r>
            <a:r>
              <a:rPr lang="ru-RU" dirty="0" smtClean="0"/>
              <a:t> </a:t>
            </a:r>
            <a:r>
              <a:rPr lang="hr-BA" dirty="0" smtClean="0"/>
              <a:t> </a:t>
            </a:r>
            <a:r>
              <a:rPr lang="hr-BA" dirty="0"/>
              <a:t>2: </a:t>
            </a:r>
            <a:r>
              <a:rPr lang="tg-Cyrl-TJ" dirty="0" smtClean="0"/>
              <a:t>Муайянкунӣ ва руйхати </a:t>
            </a:r>
            <a:r>
              <a:rPr lang="tg-Cyrl-TJ" dirty="0" smtClean="0"/>
              <a:t>тадбирҳои (</a:t>
            </a:r>
            <a:r>
              <a:rPr lang="tg-Cyrl-TJ" dirty="0" smtClean="0"/>
              <a:t>барномаҳо) вазоратҳои дахлдоре, ки боиси  пурра иҷрои </a:t>
            </a:r>
            <a:r>
              <a:rPr lang="tg-Cyrl-TJ" dirty="0" smtClean="0"/>
              <a:t>ҳадафҳои </a:t>
            </a:r>
            <a:r>
              <a:rPr lang="tg-Cyrl-TJ" dirty="0" smtClean="0"/>
              <a:t>стратегии баёншуда </a:t>
            </a:r>
            <a:r>
              <a:rPr lang="tg-Cyrl-TJ" dirty="0" smtClean="0"/>
              <a:t>мегарданд</a:t>
            </a:r>
            <a:r>
              <a:rPr lang="ru-RU" dirty="0" smtClean="0"/>
              <a:t> 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905" y="2699082"/>
            <a:ext cx="10515600" cy="4351338"/>
          </a:xfrm>
        </p:spPr>
        <p:txBody>
          <a:bodyPr/>
          <a:lstStyle/>
          <a:p>
            <a:pPr>
              <a:buFontTx/>
              <a:buNone/>
            </a:pPr>
            <a:endParaRPr lang="ru-RU" altLang="x-none" dirty="0" smtClean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ru-RU" altLang="x-none" dirty="0" err="1" smtClean="0">
                <a:cs typeface="Times New Roman" panose="02020603050405020304" pitchFamily="18" charset="0"/>
              </a:rPr>
              <a:t>Тадбир</a:t>
            </a:r>
            <a:r>
              <a:rPr lang="ru-RU" altLang="x-none" dirty="0" smtClean="0">
                <a:cs typeface="Times New Roman" panose="02020603050405020304" pitchFamily="18" charset="0"/>
              </a:rPr>
              <a:t>  </a:t>
            </a:r>
            <a:r>
              <a:rPr lang="hr-BA" altLang="x-none" dirty="0" smtClean="0">
                <a:cs typeface="Times New Roman" panose="02020603050405020304" pitchFamily="18" charset="0"/>
              </a:rPr>
              <a:t>(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барнома</a:t>
            </a:r>
            <a:r>
              <a:rPr lang="ru-RU" altLang="x-none" dirty="0" smtClean="0">
                <a:cs typeface="Times New Roman" panose="02020603050405020304" pitchFamily="18" charset="0"/>
              </a:rPr>
              <a:t>) 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маҷмуи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чорабиниҳои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мушобеҳ</a:t>
            </a:r>
            <a:r>
              <a:rPr lang="ru-RU" altLang="x-none" dirty="0" smtClean="0">
                <a:cs typeface="Times New Roman" panose="02020603050405020304" pitchFamily="18" charset="0"/>
              </a:rPr>
              <a:t> ё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хидматрасониҳоест</a:t>
            </a:r>
            <a:r>
              <a:rPr lang="ru-RU" altLang="x-none" dirty="0" smtClean="0">
                <a:cs typeface="Times New Roman" panose="02020603050405020304" pitchFamily="18" charset="0"/>
              </a:rPr>
              <a:t>,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ки</a:t>
            </a:r>
            <a:r>
              <a:rPr lang="ru-RU" altLang="x-none" dirty="0" smtClean="0">
                <a:cs typeface="Times New Roman" panose="02020603050405020304" pitchFamily="18" charset="0"/>
              </a:rPr>
              <a:t> аз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ҷониби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истифодабарандаи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буҷет</a:t>
            </a:r>
            <a:r>
              <a:rPr lang="ru-RU" altLang="x-none" dirty="0" smtClean="0">
                <a:cs typeface="Times New Roman" panose="02020603050405020304" pitchFamily="18" charset="0"/>
              </a:rPr>
              <a:t> барои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ноил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шуд</a:t>
            </a:r>
            <a:r>
              <a:rPr lang="ru-RU" altLang="x-none" dirty="0" smtClean="0">
                <a:cs typeface="Times New Roman" panose="02020603050405020304" pitchFamily="18" charset="0"/>
              </a:rPr>
              <a:t> ба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ҳадафҳои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амалӣ</a:t>
            </a:r>
            <a:r>
              <a:rPr lang="ru-RU" altLang="x-none" dirty="0" smtClean="0">
                <a:cs typeface="Times New Roman" panose="02020603050405020304" pitchFamily="18" charset="0"/>
              </a:rPr>
              <a:t> ва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стратегӣ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иҷро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менамояд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tg-Cyrl-TJ" altLang="x-none" dirty="0" smtClean="0">
                <a:cs typeface="Times New Roman" panose="02020603050405020304" pitchFamily="18" charset="0"/>
              </a:rPr>
              <a:t> </a:t>
            </a:r>
            <a:endParaRPr lang="en-US" altLang="x-none" dirty="0"/>
          </a:p>
          <a:p>
            <a:pPr>
              <a:buFontTx/>
              <a:buNone/>
            </a:pPr>
            <a:endParaRPr lang="ru-RU" altLang="x-none" dirty="0" smtClean="0"/>
          </a:p>
          <a:p>
            <a:pPr>
              <a:buFontTx/>
              <a:buNone/>
            </a:pPr>
            <a:r>
              <a:rPr lang="ru-RU" altLang="x-none" dirty="0" err="1" smtClean="0"/>
              <a:t>Шумораи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тадбирҳо</a:t>
            </a:r>
            <a:r>
              <a:rPr lang="ru-RU" altLang="x-none" dirty="0" smtClean="0"/>
              <a:t>/</a:t>
            </a:r>
            <a:r>
              <a:rPr lang="ru-RU" altLang="x-none" dirty="0" err="1" smtClean="0"/>
              <a:t>барномаҳо</a:t>
            </a:r>
            <a:r>
              <a:rPr lang="ru-RU" altLang="x-none" dirty="0" smtClean="0"/>
              <a:t> дар </a:t>
            </a:r>
            <a:r>
              <a:rPr lang="ru-RU" altLang="x-none" dirty="0" err="1" smtClean="0"/>
              <a:t>якҷоягӣ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метавонад</a:t>
            </a:r>
            <a:r>
              <a:rPr lang="ru-RU" altLang="x-none" dirty="0" smtClean="0"/>
              <a:t> дар </a:t>
            </a:r>
            <a:r>
              <a:rPr lang="ru-RU" altLang="x-none" dirty="0" err="1" smtClean="0"/>
              <a:t>ноил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шудан</a:t>
            </a:r>
            <a:r>
              <a:rPr lang="ru-RU" altLang="x-none" dirty="0" smtClean="0"/>
              <a:t> ба </a:t>
            </a:r>
            <a:r>
              <a:rPr lang="ru-RU" altLang="x-none" dirty="0" err="1" smtClean="0"/>
              <a:t>ҳадафҳои</a:t>
            </a:r>
            <a:r>
              <a:rPr lang="ru-RU" altLang="x-none" dirty="0" smtClean="0"/>
              <a:t> стратеги </a:t>
            </a:r>
            <a:r>
              <a:rPr lang="ru-RU" altLang="x-none" dirty="0" err="1" smtClean="0"/>
              <a:t>ҳиссагузор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бошад</a:t>
            </a:r>
            <a:r>
              <a:rPr lang="tg-Cyrl-TJ" altLang="x-none" dirty="0" smtClean="0"/>
              <a:t> </a:t>
            </a:r>
            <a:endParaRPr lang="en-US" altLang="x-none" dirty="0"/>
          </a:p>
          <a:p>
            <a:pPr marL="0" indent="0">
              <a:buNone/>
            </a:pP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76667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Қадами</a:t>
            </a:r>
            <a:r>
              <a:rPr lang="ru-RU" dirty="0" smtClean="0"/>
              <a:t> </a:t>
            </a:r>
            <a:r>
              <a:rPr lang="hr-BA" dirty="0" smtClean="0"/>
              <a:t>3</a:t>
            </a:r>
            <a:r>
              <a:rPr lang="hr-BA" dirty="0"/>
              <a:t>: </a:t>
            </a:r>
            <a:r>
              <a:rPr lang="tg-Cyrl-TJ" dirty="0" smtClean="0"/>
              <a:t>муайянкунии нишондиҳандаҳои муфиди </a:t>
            </a:r>
            <a:r>
              <a:rPr lang="tg-Cyrl-TJ" dirty="0" smtClean="0"/>
              <a:t>натиҷагирӣ</a:t>
            </a:r>
            <a:r>
              <a:rPr lang="ru-RU" dirty="0" smtClean="0"/>
              <a:t> 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altLang="x-none" b="1" dirty="0" err="1" smtClean="0"/>
              <a:t>Нишодиҳандаҳои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натиҷагирӣ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бояд</a:t>
            </a:r>
            <a:r>
              <a:rPr lang="en-US" altLang="x-none" b="1" dirty="0" smtClean="0"/>
              <a:t>:</a:t>
            </a:r>
            <a:endParaRPr lang="en-US" altLang="x-none" b="1" dirty="0"/>
          </a:p>
          <a:p>
            <a:r>
              <a:rPr lang="ru-RU" altLang="x-none" dirty="0" err="1" smtClean="0"/>
              <a:t>Натиҷаҳои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ниҳоӣ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миёнаро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ҳамчунин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самаранокии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фаъолияти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буҷетиро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андозагирӣ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намоянд</a:t>
            </a:r>
            <a:r>
              <a:rPr lang="ru-RU" altLang="x-none" dirty="0" smtClean="0"/>
              <a:t> </a:t>
            </a:r>
            <a:endParaRPr lang="ru-RU" altLang="x-none" dirty="0"/>
          </a:p>
          <a:p>
            <a:r>
              <a:rPr lang="ru-RU" altLang="x-none" dirty="0" err="1" smtClean="0"/>
              <a:t>Бевосита</a:t>
            </a:r>
            <a:r>
              <a:rPr lang="ru-RU" altLang="x-none" dirty="0" smtClean="0"/>
              <a:t> (</a:t>
            </a:r>
            <a:r>
              <a:rPr lang="ru-RU" altLang="x-none" dirty="0" err="1" smtClean="0"/>
              <a:t>мустақиман</a:t>
            </a:r>
            <a:r>
              <a:rPr lang="ru-RU" altLang="x-none" dirty="0" smtClean="0"/>
              <a:t>) ба </a:t>
            </a:r>
            <a:r>
              <a:rPr lang="ru-RU" altLang="x-none" dirty="0" err="1" smtClean="0"/>
              <a:t>ҳадафҳои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стратегӣ</a:t>
            </a:r>
            <a:r>
              <a:rPr lang="ru-RU" altLang="x-none" dirty="0" smtClean="0"/>
              <a:t> ё </a:t>
            </a:r>
            <a:r>
              <a:rPr lang="ru-RU" altLang="x-none" dirty="0" err="1" smtClean="0"/>
              <a:t>ҳадафҳои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барномавии</a:t>
            </a:r>
            <a:r>
              <a:rPr lang="ru-RU" altLang="x-none" dirty="0" smtClean="0"/>
              <a:t>  </a:t>
            </a:r>
            <a:r>
              <a:rPr lang="ru-RU" altLang="x-none" dirty="0" err="1" smtClean="0"/>
              <a:t>мушаххас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алоқаманд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бошанд</a:t>
            </a:r>
            <a:r>
              <a:rPr lang="ru-RU" altLang="x-none" dirty="0" smtClean="0"/>
              <a:t>  </a:t>
            </a:r>
            <a:endParaRPr lang="ru-RU" altLang="x-none" dirty="0"/>
          </a:p>
          <a:p>
            <a:r>
              <a:rPr lang="ru-RU" altLang="x-none" dirty="0" smtClean="0"/>
              <a:t>Як </a:t>
            </a:r>
            <a:r>
              <a:rPr lang="ru-RU" altLang="x-none" dirty="0" err="1" smtClean="0"/>
              <a:t>нишондиҳандародар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марҳилаҳои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вақти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гуногун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андозагирӣ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намоянд</a:t>
            </a:r>
            <a:r>
              <a:rPr lang="ru-RU" altLang="x-none" dirty="0" smtClean="0"/>
              <a:t> </a:t>
            </a:r>
            <a:endParaRPr lang="ru-RU" altLang="x-none" dirty="0"/>
          </a:p>
          <a:p>
            <a:r>
              <a:rPr lang="ru-RU" altLang="x-none" dirty="0" smtClean="0"/>
              <a:t>Аз </a:t>
            </a:r>
            <a:r>
              <a:rPr lang="ru-RU" altLang="x-none" dirty="0" err="1" smtClean="0"/>
              <a:t>истилоҳоти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фаҳмо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истифода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кунанд</a:t>
            </a:r>
            <a:r>
              <a:rPr lang="ru-RU" altLang="x-none" dirty="0" smtClean="0"/>
              <a:t> </a:t>
            </a:r>
            <a:endParaRPr lang="ru-RU" altLang="x-none" dirty="0"/>
          </a:p>
          <a:p>
            <a:r>
              <a:rPr lang="ru-RU" altLang="x-none" dirty="0" smtClean="0"/>
              <a:t>Ба </a:t>
            </a:r>
            <a:r>
              <a:rPr lang="ru-RU" altLang="x-none" dirty="0" err="1" smtClean="0"/>
              <a:t>роҳбарони</a:t>
            </a:r>
            <a:r>
              <a:rPr lang="ru-RU" altLang="x-none" dirty="0" smtClean="0"/>
              <a:t> барномаҳо барои </a:t>
            </a:r>
            <a:r>
              <a:rPr lang="ru-RU" altLang="x-none" dirty="0" err="1" smtClean="0"/>
              <a:t>боло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бурдани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натиҷагирии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иҷрои</a:t>
            </a:r>
            <a:r>
              <a:rPr lang="ru-RU" altLang="x-none" dirty="0" smtClean="0"/>
              <a:t> барномаҳо </a:t>
            </a:r>
            <a:r>
              <a:rPr lang="ru-RU" altLang="x-none" dirty="0" err="1" smtClean="0"/>
              <a:t>маълумоти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муфид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пешниҳод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намоянд</a:t>
            </a:r>
            <a:r>
              <a:rPr lang="ru-RU" altLang="x-none" dirty="0" smtClean="0"/>
              <a:t>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45920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dirty="0" err="1" smtClean="0"/>
              <a:t>Шаклҳои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нишондиҳандаҳои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натиҷагирӣ</a:t>
            </a:r>
            <a:r>
              <a:rPr lang="ru-RU" altLang="x-none" dirty="0" smtClean="0"/>
              <a:t> 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x-none" b="1" dirty="0" err="1" smtClean="0"/>
              <a:t>Натиҷаи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ниҳоӣ</a:t>
            </a:r>
            <a:r>
              <a:rPr lang="en-US" altLang="x-none" b="1" dirty="0" smtClean="0"/>
              <a:t> </a:t>
            </a:r>
            <a:endParaRPr lang="en-US" altLang="x-none" b="1" dirty="0"/>
          </a:p>
          <a:p>
            <a:pPr lvl="1"/>
            <a:r>
              <a:rPr lang="ru-RU" altLang="x-none" dirty="0" err="1" smtClean="0"/>
              <a:t>Чи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гуна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таъсир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дорем</a:t>
            </a:r>
            <a:r>
              <a:rPr lang="en-US" altLang="x-none" dirty="0" smtClean="0"/>
              <a:t>?   </a:t>
            </a:r>
            <a:endParaRPr lang="en-US" altLang="x-none" dirty="0"/>
          </a:p>
          <a:p>
            <a:pPr lvl="1"/>
            <a:r>
              <a:rPr lang="ru-RU" altLang="x-none" dirty="0" smtClean="0"/>
              <a:t>То </a:t>
            </a:r>
            <a:r>
              <a:rPr lang="ru-RU" altLang="x-none" dirty="0" err="1" smtClean="0"/>
              <a:t>кадом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андоза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босамар</a:t>
            </a:r>
            <a:r>
              <a:rPr lang="ru-RU" altLang="x-none" dirty="0" smtClean="0"/>
              <a:t> будем</a:t>
            </a:r>
            <a:r>
              <a:rPr lang="en-US" altLang="x-none" dirty="0" smtClean="0"/>
              <a:t>? </a:t>
            </a:r>
            <a:endParaRPr lang="en-US" altLang="x-none" dirty="0"/>
          </a:p>
          <a:p>
            <a:r>
              <a:rPr lang="ru-RU" altLang="x-none" b="1" dirty="0" err="1" smtClean="0"/>
              <a:t>Натиҷаи</a:t>
            </a:r>
            <a:r>
              <a:rPr lang="ru-RU" altLang="x-none" b="1" dirty="0" smtClean="0"/>
              <a:t> </a:t>
            </a:r>
            <a:r>
              <a:rPr lang="ru-RU" altLang="x-none" b="1" dirty="0" err="1" smtClean="0"/>
              <a:t>мобайнӣ</a:t>
            </a:r>
            <a:endParaRPr lang="en-US" altLang="x-none" b="1" dirty="0"/>
          </a:p>
          <a:p>
            <a:pPr lvl="1"/>
            <a:r>
              <a:rPr lang="ru-RU" altLang="x-none" dirty="0" smtClean="0"/>
              <a:t>Мо </a:t>
            </a:r>
            <a:r>
              <a:rPr lang="ru-RU" altLang="x-none" dirty="0" err="1" smtClean="0"/>
              <a:t>чӣ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кор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кардем</a:t>
            </a:r>
            <a:r>
              <a:rPr lang="en-US" altLang="x-none" dirty="0" smtClean="0"/>
              <a:t>? </a:t>
            </a:r>
            <a:endParaRPr lang="en-US" altLang="x-none" dirty="0"/>
          </a:p>
          <a:p>
            <a:pPr lvl="1"/>
            <a:r>
              <a:rPr lang="ru-RU" altLang="x-none" dirty="0" err="1" smtClean="0"/>
              <a:t>Чӣ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истеҳсол</a:t>
            </a:r>
            <a:r>
              <a:rPr lang="ru-RU" altLang="x-none" dirty="0" smtClean="0"/>
              <a:t> ё </a:t>
            </a:r>
            <a:r>
              <a:rPr lang="ru-RU" altLang="x-none" dirty="0" err="1" smtClean="0"/>
              <a:t>иҷро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шуд</a:t>
            </a:r>
            <a:r>
              <a:rPr lang="en-US" altLang="x-none" dirty="0" smtClean="0"/>
              <a:t>?</a:t>
            </a:r>
            <a:endParaRPr lang="en-US" altLang="x-none" dirty="0"/>
          </a:p>
          <a:p>
            <a:r>
              <a:rPr lang="ru-RU" altLang="x-none" b="1" dirty="0" err="1" smtClean="0"/>
              <a:t>Самаранокӣ</a:t>
            </a:r>
            <a:r>
              <a:rPr lang="ru-RU" altLang="x-none" b="1" dirty="0" smtClean="0"/>
              <a:t> </a:t>
            </a:r>
            <a:endParaRPr lang="en-US" altLang="x-none" b="1" dirty="0"/>
          </a:p>
          <a:p>
            <a:pPr lvl="1"/>
            <a:r>
              <a:rPr lang="ru-RU" altLang="x-none" dirty="0" err="1" smtClean="0"/>
              <a:t>Арзишаш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чанд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аст</a:t>
            </a:r>
            <a:r>
              <a:rPr lang="ru-RU" altLang="x-none" dirty="0" smtClean="0"/>
              <a:t> </a:t>
            </a:r>
            <a:r>
              <a:rPr lang="en-US" altLang="x-none" dirty="0" smtClean="0"/>
              <a:t>(</a:t>
            </a:r>
            <a:r>
              <a:rPr lang="tg-Cyrl-TJ" altLang="x-none" dirty="0" smtClean="0"/>
              <a:t>барои воҳиди натиҷаи миёна</a:t>
            </a:r>
            <a:r>
              <a:rPr lang="en-US" altLang="x-none" dirty="0" smtClean="0"/>
              <a:t>)?</a:t>
            </a:r>
            <a:endParaRPr lang="en-US" altLang="x-none" dirty="0"/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04547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x-none" dirty="0" err="1" smtClean="0"/>
              <a:t>Нишондиҳандаҳои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натиҷагирии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ниҳоӣ</a:t>
            </a:r>
            <a:endParaRPr lang="en-US" altLang="x-none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x-none" dirty="0" err="1" smtClean="0">
                <a:cs typeface="Times New Roman" panose="02020603050405020304" pitchFamily="18" charset="0"/>
              </a:rPr>
              <a:t>Таъсир</a:t>
            </a:r>
            <a:r>
              <a:rPr lang="ru-RU" altLang="x-none" dirty="0" smtClean="0">
                <a:cs typeface="Times New Roman" panose="02020603050405020304" pitchFamily="18" charset="0"/>
              </a:rPr>
              <a:t> ва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самаранокии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фаъолияти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буҷетӣ</a:t>
            </a:r>
            <a:r>
              <a:rPr lang="ru-RU" altLang="x-none" dirty="0" smtClean="0">
                <a:cs typeface="Times New Roman" panose="02020603050405020304" pitchFamily="18" charset="0"/>
              </a:rPr>
              <a:t> ва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натиҷаҳои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онро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баҳогузорӣ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менамоянд</a:t>
            </a:r>
            <a:r>
              <a:rPr lang="ru-RU" altLang="x-none" dirty="0" smtClean="0">
                <a:cs typeface="Times New Roman" panose="02020603050405020304" pitchFamily="18" charset="0"/>
              </a:rPr>
              <a:t>  </a:t>
            </a:r>
            <a:endParaRPr lang="ru-RU" altLang="x-none" dirty="0">
              <a:cs typeface="Times New Roman" panose="02020603050405020304" pitchFamily="18" charset="0"/>
            </a:endParaRPr>
          </a:p>
          <a:p>
            <a:r>
              <a:rPr lang="ru-RU" altLang="x-none" dirty="0" smtClean="0">
                <a:cs typeface="Times New Roman" panose="02020603050405020304" pitchFamily="18" charset="0"/>
              </a:rPr>
              <a:t>Муайян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мекунанд</a:t>
            </a:r>
            <a:r>
              <a:rPr lang="ru-RU" altLang="x-none" dirty="0" smtClean="0">
                <a:cs typeface="Times New Roman" panose="02020603050405020304" pitchFamily="18" charset="0"/>
              </a:rPr>
              <a:t>,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ки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оё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барнома</a:t>
            </a:r>
            <a:r>
              <a:rPr lang="ru-RU" altLang="x-none" dirty="0" smtClean="0">
                <a:cs typeface="Times New Roman" panose="02020603050405020304" pitchFamily="18" charset="0"/>
              </a:rPr>
              <a:t> ба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ҳадаф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мерасад</a:t>
            </a:r>
            <a:r>
              <a:rPr lang="ru-RU" altLang="x-none" dirty="0" smtClean="0">
                <a:cs typeface="Times New Roman" panose="02020603050405020304" pitchFamily="18" charset="0"/>
              </a:rPr>
              <a:t> ё на </a:t>
            </a:r>
            <a:endParaRPr lang="ru-RU" altLang="x-none" dirty="0">
              <a:cs typeface="Times New Roman" panose="02020603050405020304" pitchFamily="18" charset="0"/>
            </a:endParaRPr>
          </a:p>
          <a:p>
            <a:r>
              <a:rPr lang="ru-RU" altLang="x-none" dirty="0" err="1">
                <a:cs typeface="Times New Roman" panose="02020603050405020304" pitchFamily="18" charset="0"/>
              </a:rPr>
              <a:t>П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ешравиҳоро</a:t>
            </a:r>
            <a:r>
              <a:rPr lang="ru-RU" altLang="x-none" dirty="0" smtClean="0">
                <a:cs typeface="Times New Roman" panose="02020603050405020304" pitchFamily="18" charset="0"/>
              </a:rPr>
              <a:t> дар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расидан</a:t>
            </a:r>
            <a:r>
              <a:rPr lang="ru-RU" altLang="x-none" dirty="0" smtClean="0">
                <a:cs typeface="Times New Roman" panose="02020603050405020304" pitchFamily="18" charset="0"/>
              </a:rPr>
              <a:t> ба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натиҷаҳои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эъломшуда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андозагирӣ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мекунанд</a:t>
            </a:r>
            <a:r>
              <a:rPr lang="ru-RU" altLang="x-none" dirty="0" smtClean="0">
                <a:cs typeface="Times New Roman" panose="02020603050405020304" pitchFamily="18" charset="0"/>
              </a:rPr>
              <a:t>  (</a:t>
            </a:r>
            <a:r>
              <a:rPr lang="ru-RU" altLang="x-none" dirty="0" err="1" smtClean="0">
                <a:cs typeface="Times New Roman" panose="02020603050405020304" pitchFamily="18" charset="0"/>
              </a:rPr>
              <a:t>ниг</a:t>
            </a:r>
            <a:r>
              <a:rPr lang="ru-RU" altLang="x-none" dirty="0" smtClean="0">
                <a:cs typeface="Times New Roman" panose="02020603050405020304" pitchFamily="18" charset="0"/>
              </a:rPr>
              <a:t>. </a:t>
            </a:r>
            <a:r>
              <a:rPr lang="ru-RU" altLang="x-none" dirty="0" err="1" smtClean="0">
                <a:cs typeface="Times New Roman" panose="02020603050405020304" pitchFamily="18" charset="0"/>
              </a:rPr>
              <a:t>Слайди</a:t>
            </a:r>
            <a:r>
              <a:rPr lang="ru-RU" altLang="x-none" dirty="0" smtClean="0">
                <a:cs typeface="Times New Roman" panose="02020603050405020304" pitchFamily="18" charset="0"/>
              </a:rPr>
              <a:t> </a:t>
            </a:r>
            <a:r>
              <a:rPr lang="ru-RU" altLang="x-none" dirty="0">
                <a:cs typeface="Times New Roman" panose="02020603050405020304" pitchFamily="18" charset="0"/>
              </a:rPr>
              <a:t>24):</a:t>
            </a:r>
          </a:p>
          <a:p>
            <a:pPr marL="1257300" indent="-342900">
              <a:buFont typeface="Wingdings" pitchFamily="2" charset="2"/>
              <a:buChar char="ü"/>
            </a:pPr>
            <a:r>
              <a:rPr lang="ru-RU" altLang="x-none" sz="2000" dirty="0" err="1" smtClean="0">
                <a:cs typeface="Times New Roman" panose="02020603050405020304" pitchFamily="18" charset="0"/>
              </a:rPr>
              <a:t>Сатҳи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бемориҳои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пешгиришаванда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endParaRPr lang="ru-RU" altLang="x-none" sz="2000" dirty="0">
              <a:cs typeface="Times New Roman" panose="02020603050405020304" pitchFamily="18" charset="0"/>
            </a:endParaRPr>
          </a:p>
          <a:p>
            <a:pPr marL="1257300" indent="-342900">
              <a:buFont typeface="Wingdings" pitchFamily="2" charset="2"/>
              <a:buChar char="ü"/>
            </a:pPr>
            <a:r>
              <a:rPr lang="ru-RU" altLang="x-none" sz="2000" dirty="0" err="1" smtClean="0">
                <a:cs typeface="Times New Roman" panose="02020603050405020304" pitchFamily="18" charset="0"/>
              </a:rPr>
              <a:t>Коэффитсиенти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марг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дар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беморхонаҳо</a:t>
            </a:r>
            <a:endParaRPr lang="ru-RU" altLang="x-none" sz="2000" dirty="0">
              <a:cs typeface="Times New Roman" panose="02020603050405020304" pitchFamily="18" charset="0"/>
            </a:endParaRPr>
          </a:p>
          <a:p>
            <a:pPr marL="1257300" indent="-342900">
              <a:buFont typeface="Wingdings" pitchFamily="2" charset="2"/>
              <a:buChar char="ü"/>
            </a:pPr>
            <a:r>
              <a:rPr lang="ru-RU" altLang="x-none" sz="2000" dirty="0" err="1" smtClean="0">
                <a:cs typeface="Times New Roman" panose="02020603050405020304" pitchFamily="18" charset="0"/>
              </a:rPr>
              <a:t>Дараҷае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,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ки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хатмкардагони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мактабҳои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миёна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ба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макотиби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олӣ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дохил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мешаванд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ё ба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бозори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меҳнат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r>
              <a:rPr lang="ru-RU" altLang="x-none" sz="2000" dirty="0" err="1" smtClean="0">
                <a:cs typeface="Times New Roman" panose="02020603050405020304" pitchFamily="18" charset="0"/>
              </a:rPr>
              <a:t>мебароянд</a:t>
            </a:r>
            <a:r>
              <a:rPr lang="ru-RU" altLang="x-none" sz="2000" dirty="0" smtClean="0">
                <a:cs typeface="Times New Roman" panose="02020603050405020304" pitchFamily="18" charset="0"/>
              </a:rPr>
              <a:t> </a:t>
            </a:r>
            <a:endParaRPr lang="en-US" altLang="x-none" sz="2000" dirty="0"/>
          </a:p>
        </p:txBody>
      </p:sp>
      <p:sp>
        <p:nvSpPr>
          <p:cNvPr id="4915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x-none" sz="1400" dirty="0">
                <a:solidFill>
                  <a:schemeClr val="bg1"/>
                </a:solidFill>
                <a:latin typeface="Arial Narrow" panose="020B0606020202030204" pitchFamily="34" charset="0"/>
              </a:rPr>
              <a:t>Type the proposal name here</a:t>
            </a:r>
            <a:endParaRPr lang="en-GB" altLang="x-none" sz="1400" dirty="0"/>
          </a:p>
        </p:txBody>
      </p:sp>
    </p:spTree>
    <p:extLst>
      <p:ext uri="{BB962C8B-B14F-4D97-AF65-F5344CB8AC3E}">
        <p14:creationId xmlns:p14="http://schemas.microsoft.com/office/powerpoint/2010/main" val="291280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Нишондиҳандаҳои</a:t>
            </a:r>
            <a:r>
              <a:rPr lang="ru-RU" dirty="0" smtClean="0"/>
              <a:t> </a:t>
            </a:r>
            <a:r>
              <a:rPr lang="ru-RU" dirty="0" err="1" smtClean="0"/>
              <a:t>натиҷагирии</a:t>
            </a:r>
            <a:r>
              <a:rPr lang="ru-RU" dirty="0" smtClean="0"/>
              <a:t> </a:t>
            </a:r>
            <a:r>
              <a:rPr lang="ru-RU" dirty="0" err="1" smtClean="0"/>
              <a:t>мобайнӣ</a:t>
            </a:r>
            <a:r>
              <a:rPr lang="ru-RU" dirty="0" smtClean="0"/>
              <a:t> 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altLang="x-none" dirty="0" smtClean="0"/>
              <a:t>Он </a:t>
            </a:r>
            <a:r>
              <a:rPr lang="ru-RU" altLang="x-none" dirty="0" err="1" smtClean="0"/>
              <a:t>чиро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андозагирӣ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менамоянд</a:t>
            </a:r>
            <a:r>
              <a:rPr lang="ru-RU" altLang="x-none" dirty="0" smtClean="0"/>
              <a:t>, </a:t>
            </a:r>
            <a:r>
              <a:rPr lang="ru-RU" altLang="x-none" dirty="0" err="1" smtClean="0"/>
              <a:t>ки</a:t>
            </a:r>
            <a:r>
              <a:rPr lang="ru-RU" altLang="x-none" dirty="0" smtClean="0"/>
              <a:t> аз </a:t>
            </a:r>
            <a:r>
              <a:rPr lang="ru-RU" altLang="x-none" dirty="0" err="1" smtClean="0"/>
              <a:t>ҷониби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вазоратҳои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дахлдор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иҷро</a:t>
            </a:r>
            <a:r>
              <a:rPr lang="ru-RU" altLang="x-none" dirty="0" smtClean="0"/>
              <a:t> ё </a:t>
            </a:r>
            <a:r>
              <a:rPr lang="ru-RU" altLang="x-none" dirty="0" err="1" smtClean="0"/>
              <a:t>тақдим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шудааст</a:t>
            </a:r>
            <a:r>
              <a:rPr lang="tg-Cyrl-TJ" altLang="x-none" dirty="0" smtClean="0"/>
              <a:t> </a:t>
            </a:r>
            <a:endParaRPr lang="en-US" altLang="x-none" dirty="0"/>
          </a:p>
          <a:p>
            <a:pPr>
              <a:buNone/>
            </a:pPr>
            <a:r>
              <a:rPr lang="en-US" altLang="x-none" dirty="0"/>
              <a:t>  </a:t>
            </a:r>
            <a:r>
              <a:rPr lang="tg-Cyrl-TJ" altLang="x-none" dirty="0" smtClean="0"/>
              <a:t>Мисолҳо</a:t>
            </a:r>
            <a:r>
              <a:rPr lang="en-US" altLang="x-none" dirty="0" smtClean="0"/>
              <a:t>:</a:t>
            </a:r>
            <a:endParaRPr lang="en-US" altLang="x-none" dirty="0"/>
          </a:p>
          <a:p>
            <a:pPr lvl="1"/>
            <a:r>
              <a:rPr lang="ru-RU" altLang="x-none" sz="2600" dirty="0" err="1" smtClean="0"/>
              <a:t>Шумораи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мизоҷони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хидматрасонидашуда</a:t>
            </a:r>
            <a:r>
              <a:rPr lang="ru-RU" altLang="x-none" sz="2600" dirty="0" smtClean="0"/>
              <a:t> </a:t>
            </a:r>
            <a:r>
              <a:rPr lang="tg-Cyrl-TJ" altLang="x-none" sz="2600" dirty="0" smtClean="0"/>
              <a:t> </a:t>
            </a:r>
            <a:endParaRPr lang="hr-BA" altLang="x-none" sz="2600" dirty="0"/>
          </a:p>
          <a:p>
            <a:pPr marL="457200" lvl="1" indent="0">
              <a:buNone/>
            </a:pPr>
            <a:endParaRPr lang="en-US" altLang="x-none" sz="2600" dirty="0"/>
          </a:p>
          <a:p>
            <a:pPr lvl="1"/>
            <a:r>
              <a:rPr lang="ru-RU" altLang="x-none" sz="2600" dirty="0" err="1" smtClean="0"/>
              <a:t>Дарозии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роҳи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таъмиршуда</a:t>
            </a:r>
            <a:r>
              <a:rPr lang="ru-RU" altLang="x-none" sz="2600" dirty="0" smtClean="0"/>
              <a:t> </a:t>
            </a:r>
          </a:p>
          <a:p>
            <a:pPr lvl="1"/>
            <a:r>
              <a:rPr lang="ru-RU" altLang="x-none" sz="2600" dirty="0" err="1" smtClean="0"/>
              <a:t>Шумораи</a:t>
            </a:r>
            <a:r>
              <a:rPr lang="ru-RU" altLang="x-none" sz="2600" dirty="0" smtClean="0"/>
              <a:t> </a:t>
            </a:r>
            <a:r>
              <a:rPr lang="ru-RU" altLang="x-none" sz="2600" dirty="0" err="1" smtClean="0"/>
              <a:t>эмгузарониҳо</a:t>
            </a:r>
            <a:r>
              <a:rPr lang="ru-RU" altLang="x-none" sz="2600" dirty="0" smtClean="0"/>
              <a:t> (</a:t>
            </a:r>
            <a:r>
              <a:rPr lang="ru-RU" altLang="x-none" sz="2600" dirty="0" err="1" smtClean="0"/>
              <a:t>воксинаҳои</a:t>
            </a:r>
            <a:r>
              <a:rPr lang="ru-RU" altLang="x-none" sz="2600" dirty="0" smtClean="0"/>
              <a:t> карда </a:t>
            </a:r>
            <a:r>
              <a:rPr lang="ru-RU" altLang="x-none" sz="2600" dirty="0" err="1" smtClean="0"/>
              <a:t>шуда</a:t>
            </a:r>
            <a:r>
              <a:rPr lang="ru-RU" altLang="x-none" sz="2600" dirty="0" smtClean="0"/>
              <a:t>)</a:t>
            </a:r>
            <a:endParaRPr lang="en-US" altLang="x-none" sz="2600" dirty="0"/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07378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12450</TotalTime>
  <Words>1239</Words>
  <Application>Microsoft Office PowerPoint</Application>
  <PresentationFormat>Широкоэкранный</PresentationFormat>
  <Paragraphs>216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Arial Narrow</vt:lpstr>
      <vt:lpstr>Calibri</vt:lpstr>
      <vt:lpstr>Calibri Light</vt:lpstr>
      <vt:lpstr>Times New Roman</vt:lpstr>
      <vt:lpstr>Wingdings</vt:lpstr>
      <vt:lpstr>Office Theme</vt:lpstr>
      <vt:lpstr>Сессияи 4</vt:lpstr>
      <vt:lpstr>Машғулият дар гурӯҳҳо: ҳадафҳои омӯзиш</vt:lpstr>
      <vt:lpstr>Унсурҳои калидии буҷетҳои ба натиҷа нигаронидашуда :</vt:lpstr>
      <vt:lpstr>Қадами  1: таҳияи ҳадафҳои стратегӣ барои вазорати муайяншуда </vt:lpstr>
      <vt:lpstr>  Қадами  2: Муайянкунӣ ва руйхати тадбирҳои (барномаҳо) вазоратҳои дахлдоре, ки боиси  пурра иҷрои ҳадафҳои стратегии баёншуда мегарданд </vt:lpstr>
      <vt:lpstr>Қадами 3: муайянкунии нишондиҳандаҳои муфиди натиҷагирӣ </vt:lpstr>
      <vt:lpstr>Шаклҳои нишондиҳандаҳои натиҷагирӣ </vt:lpstr>
      <vt:lpstr>Нишондиҳандаҳои натиҷагирии ниҳоӣ</vt:lpstr>
      <vt:lpstr>Нишондиҳандаҳои натиҷагирии мобайнӣ </vt:lpstr>
      <vt:lpstr>Нишондиҳандаҳои самаранокӣ </vt:lpstr>
      <vt:lpstr>Намунаҳои нишондиҳандаҳои дигари самаранокӣ </vt:lpstr>
      <vt:lpstr>Хусусиятҳои нишондиҳандаҳои муфиди натиҷагирӣ </vt:lpstr>
      <vt:lpstr>Нишондиҳандаҳои натиҷагирӣ: мулоҳизоти ниҳоӣ</vt:lpstr>
      <vt:lpstr>Нишондиҳандаҳои натиҷагирӣ : Чи муҳим аст?</vt:lpstr>
      <vt:lpstr>Қадами  4: Тақсимоти дороиҳо барои чорабиниҳои/барномаҳои мушаххас(буҷети барои соли 2016 қабулшуда) </vt:lpstr>
      <vt:lpstr>Презентация PowerPoint</vt:lpstr>
      <vt:lpstr>Кадом сабақҳоро (дарсҳо) мо метавонем гирифт?</vt:lpstr>
      <vt:lpstr>Ҳадафи ниҳоии машғулият : нуқтаи эҳтимолии вуруд барои таҳлил ва корҳо доир ба пешбурд ва ҳимоят аз ҷанбаҳои мазкур 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X250</dc:creator>
  <cp:lastModifiedBy>Uktam Dzhumaev</cp:lastModifiedBy>
  <cp:revision>452</cp:revision>
  <dcterms:created xsi:type="dcterms:W3CDTF">2017-03-28T08:27:50Z</dcterms:created>
  <dcterms:modified xsi:type="dcterms:W3CDTF">2019-02-11T04:58:19Z</dcterms:modified>
</cp:coreProperties>
</file>